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2" r:id="rId1"/>
  </p:sldMasterIdLst>
  <p:notesMasterIdLst>
    <p:notesMasterId r:id="rId14"/>
  </p:notesMasterIdLst>
  <p:sldIdLst>
    <p:sldId id="368" r:id="rId2"/>
    <p:sldId id="378" r:id="rId3"/>
    <p:sldId id="365" r:id="rId4"/>
    <p:sldId id="364" r:id="rId5"/>
    <p:sldId id="379" r:id="rId6"/>
    <p:sldId id="374" r:id="rId7"/>
    <p:sldId id="371" r:id="rId8"/>
    <p:sldId id="359" r:id="rId9"/>
    <p:sldId id="380" r:id="rId10"/>
    <p:sldId id="381" r:id="rId11"/>
    <p:sldId id="382" r:id="rId12"/>
    <p:sldId id="383" r:id="rId13"/>
  </p:sldIdLst>
  <p:sldSz cx="9144000" cy="5715000" type="screen16x10"/>
  <p:notesSz cx="6858000" cy="9144000"/>
  <p:embeddedFontLs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Roboto" panose="02000000000000000000" pitchFamily="2" charset="0"/>
      <p:regular r:id="rId21"/>
      <p:bold r:id="rId22"/>
      <p:italic r:id="rId23"/>
      <p:boldItalic r:id="rId24"/>
    </p:embeddedFont>
    <p:embeddedFont>
      <p:font typeface="Roboto Cn" panose="02000000000000000000" pitchFamily="2" charset="0"/>
      <p:regular r:id="rId25"/>
      <p:bold r:id="rId26"/>
      <p:italic r:id="rId27"/>
      <p:boldItalic r:id="rId28"/>
    </p:embeddedFont>
    <p:embeddedFont>
      <p:font typeface="ROBOTO LIGHT" panose="02000000000000000000" pitchFamily="2" charset="0"/>
      <p:regular r:id="rId29"/>
      <p:italic r:id="rId30"/>
    </p:embeddedFont>
    <p:embeddedFont>
      <p:font typeface="Roboto Lt" panose="02000000000000000000" pitchFamily="2" charset="0"/>
      <p:regular r:id="rId31"/>
      <p:bold r:id="rId32"/>
      <p:italic r:id="rId33"/>
      <p:boldItalic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98" userDrawn="1">
          <p15:clr>
            <a:srgbClr val="A4A3A4"/>
          </p15:clr>
        </p15:guide>
        <p15:guide id="2" pos="431" userDrawn="1">
          <p15:clr>
            <a:srgbClr val="A4A3A4"/>
          </p15:clr>
        </p15:guide>
        <p15:guide id="3" orient="horz" pos="742" userDrawn="1">
          <p15:clr>
            <a:srgbClr val="A4A3A4"/>
          </p15:clr>
        </p15:guide>
        <p15:guide id="4" orient="horz" userDrawn="1">
          <p15:clr>
            <a:srgbClr val="A4A3A4"/>
          </p15:clr>
        </p15:guide>
        <p15:guide id="5" orient="horz" pos="3596" userDrawn="1">
          <p15:clr>
            <a:srgbClr val="A4A3A4"/>
          </p15:clr>
        </p15:guide>
        <p15:guide id="6" pos="5760" userDrawn="1">
          <p15:clr>
            <a:srgbClr val="A4A3A4"/>
          </p15:clr>
        </p15:guide>
        <p15:guide id="7" pos="5347" userDrawn="1">
          <p15:clr>
            <a:srgbClr val="A4A3A4"/>
          </p15:clr>
        </p15:guide>
        <p15:guide id="8" pos="238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Pritchard" initials="DP" lastIdx="11" clrIdx="0"/>
  <p:cmAuthor id="2" name="David Pritchard" initials="DP [2]" lastIdx="1" clrIdx="1"/>
  <p:cmAuthor id="3" name="David Pritchard" initials="DP [3]" lastIdx="1" clrIdx="2"/>
  <p:cmAuthor id="4" name="David Pritchard" initials="DP [4]" lastIdx="1" clrIdx="3"/>
  <p:cmAuthor id="5" name="David Pritchard" initials="DP [5]" lastIdx="1"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EDED"/>
    <a:srgbClr val="ED39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72"/>
    <p:restoredTop sz="67419"/>
  </p:normalViewPr>
  <p:slideViewPr>
    <p:cSldViewPr snapToGrid="0" snapToObjects="1">
      <p:cViewPr varScale="1">
        <p:scale>
          <a:sx n="130" d="100"/>
          <a:sy n="130" d="100"/>
        </p:scale>
        <p:origin x="1840" y="184"/>
      </p:cViewPr>
      <p:guideLst>
        <p:guide orient="horz" pos="3198"/>
        <p:guide pos="431"/>
        <p:guide orient="horz" pos="742"/>
        <p:guide orient="horz"/>
        <p:guide orient="horz" pos="3596"/>
        <p:guide pos="5760"/>
        <p:guide pos="5347"/>
        <p:guide pos="2387"/>
      </p:guideLst>
    </p:cSldViewPr>
  </p:slideViewPr>
  <p:outlineViewPr>
    <p:cViewPr>
      <p:scale>
        <a:sx n="33" d="100"/>
        <a:sy n="33" d="100"/>
      </p:scale>
      <p:origin x="0" y="0"/>
    </p:cViewPr>
  </p:outlineViewPr>
  <p:notesTextViewPr>
    <p:cViewPr>
      <p:scale>
        <a:sx n="114" d="100"/>
        <a:sy n="114"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tableStyles" Target="tableStyles.xml"/><Relationship Id="rId21" Type="http://schemas.openxmlformats.org/officeDocument/2006/relationships/font" Target="fonts/font7.fntdata"/><Relationship Id="rId34" Type="http://schemas.openxmlformats.org/officeDocument/2006/relationships/font" Target="fonts/font2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560D72-30A8-124C-A91F-DEB0C1A06A87}" type="datetimeFigureOut">
              <a:rPr lang="en-US" smtClean="0"/>
              <a:t>3/18/22</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93B74B-822E-834E-8F4A-757DAD3A524C}" type="slidenum">
              <a:rPr lang="en-US" smtClean="0"/>
              <a:t>‹#›</a:t>
            </a:fld>
            <a:endParaRPr lang="en-US"/>
          </a:p>
        </p:txBody>
      </p:sp>
    </p:spTree>
    <p:extLst>
      <p:ext uri="{BB962C8B-B14F-4D97-AF65-F5344CB8AC3E}">
        <p14:creationId xmlns:p14="http://schemas.microsoft.com/office/powerpoint/2010/main" val="86963210"/>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r>
              <a:rPr lang="en-US" dirty="0"/>
              <a:t>Many thanks to David and We Are Ament for inviting me. </a:t>
            </a:r>
          </a:p>
        </p:txBody>
      </p:sp>
      <p:sp>
        <p:nvSpPr>
          <p:cNvPr id="4" name="Slide Number Placeholder 3"/>
          <p:cNvSpPr>
            <a:spLocks noGrp="1"/>
          </p:cNvSpPr>
          <p:nvPr>
            <p:ph type="sldNum" sz="quarter" idx="5"/>
          </p:nvPr>
        </p:nvSpPr>
        <p:spPr/>
        <p:txBody>
          <a:bodyPr/>
          <a:lstStyle/>
          <a:p>
            <a:fld id="{F193B74B-822E-834E-8F4A-757DAD3A524C}" type="slidenum">
              <a:rPr lang="en-US" smtClean="0"/>
              <a:t>1</a:t>
            </a:fld>
            <a:endParaRPr lang="en-US"/>
          </a:p>
        </p:txBody>
      </p:sp>
    </p:spTree>
    <p:extLst>
      <p:ext uri="{BB962C8B-B14F-4D97-AF65-F5344CB8AC3E}">
        <p14:creationId xmlns:p14="http://schemas.microsoft.com/office/powerpoint/2010/main" val="3960733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3B74B-822E-834E-8F4A-757DAD3A524C}" type="slidenum">
              <a:rPr lang="en-US" smtClean="0"/>
              <a:t>10</a:t>
            </a:fld>
            <a:endParaRPr lang="en-US"/>
          </a:p>
        </p:txBody>
      </p:sp>
    </p:spTree>
    <p:extLst>
      <p:ext uri="{BB962C8B-B14F-4D97-AF65-F5344CB8AC3E}">
        <p14:creationId xmlns:p14="http://schemas.microsoft.com/office/powerpoint/2010/main" val="3073906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3B74B-822E-834E-8F4A-757DAD3A524C}" type="slidenum">
              <a:rPr lang="en-US" smtClean="0"/>
              <a:t>11</a:t>
            </a:fld>
            <a:endParaRPr lang="en-US"/>
          </a:p>
        </p:txBody>
      </p:sp>
    </p:spTree>
    <p:extLst>
      <p:ext uri="{BB962C8B-B14F-4D97-AF65-F5344CB8AC3E}">
        <p14:creationId xmlns:p14="http://schemas.microsoft.com/office/powerpoint/2010/main" val="278733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3B74B-822E-834E-8F4A-757DAD3A524C}" type="slidenum">
              <a:rPr lang="en-US" smtClean="0"/>
              <a:t>12</a:t>
            </a:fld>
            <a:endParaRPr lang="en-US"/>
          </a:p>
        </p:txBody>
      </p:sp>
    </p:spTree>
    <p:extLst>
      <p:ext uri="{BB962C8B-B14F-4D97-AF65-F5344CB8AC3E}">
        <p14:creationId xmlns:p14="http://schemas.microsoft.com/office/powerpoint/2010/main" val="1847524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With the recent and upcoming change to 3</a:t>
            </a:r>
            <a:r>
              <a:rPr lang="en-US" baseline="30000" dirty="0"/>
              <a:t>rd</a:t>
            </a:r>
            <a:r>
              <a:rPr lang="en-US" dirty="0"/>
              <a:t> party cookie we are facing an issue. Personalization is not going to be as easy or possibly even possible in the coming years. So today I am going  talk about a different concept that can work cross platform.</a:t>
            </a:r>
          </a:p>
        </p:txBody>
      </p:sp>
      <p:sp>
        <p:nvSpPr>
          <p:cNvPr id="4" name="Slide Number Placeholder 3"/>
          <p:cNvSpPr>
            <a:spLocks noGrp="1"/>
          </p:cNvSpPr>
          <p:nvPr>
            <p:ph type="sldNum" sz="quarter" idx="5"/>
          </p:nvPr>
        </p:nvSpPr>
        <p:spPr/>
        <p:txBody>
          <a:bodyPr/>
          <a:lstStyle/>
          <a:p>
            <a:fld id="{F193B74B-822E-834E-8F4A-757DAD3A524C}" type="slidenum">
              <a:rPr lang="en-US" smtClean="0"/>
              <a:t>2</a:t>
            </a:fld>
            <a:endParaRPr lang="en-US"/>
          </a:p>
        </p:txBody>
      </p:sp>
    </p:spTree>
    <p:extLst>
      <p:ext uri="{BB962C8B-B14F-4D97-AF65-F5344CB8AC3E}">
        <p14:creationId xmlns:p14="http://schemas.microsoft.com/office/powerpoint/2010/main" val="3342982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r>
              <a:rPr lang="en-US" dirty="0"/>
              <a:t>My name is Martin Mccully, I am creative consultant and designer, today I’m going to talk about how relevancy in creative can significantly help brands, in optimizing their campaigns helping mitigating the upcoming cookie problem. I’m going to share some of the knowledge I gain while I was the Global Design director for </a:t>
            </a:r>
            <a:r>
              <a:rPr lang="en-US" dirty="0" err="1"/>
              <a:t>Liveposter</a:t>
            </a:r>
            <a:r>
              <a:rPr lang="en-US" dirty="0"/>
              <a:t>, which is </a:t>
            </a:r>
            <a:r>
              <a:rPr lang="en-US" dirty="0" err="1"/>
              <a:t>Dentsu</a:t>
            </a:r>
            <a:r>
              <a:rPr lang="en-US" dirty="0"/>
              <a:t> Agency &amp; Platform specializing in Dynamic Digital DOOH. During my role I worked on over 500 campaigns for the world’s largest brands using real time data, social feeds, user generated content and brands own business data. We pioneered the use of relevancy in OOH creative for our clients. </a:t>
            </a:r>
          </a:p>
          <a:p>
            <a:endParaRPr lang="en-US" dirty="0"/>
          </a:p>
        </p:txBody>
      </p:sp>
      <p:sp>
        <p:nvSpPr>
          <p:cNvPr id="4" name="Slide Number Placeholder 3"/>
          <p:cNvSpPr>
            <a:spLocks noGrp="1"/>
          </p:cNvSpPr>
          <p:nvPr>
            <p:ph type="sldNum" sz="quarter" idx="5"/>
          </p:nvPr>
        </p:nvSpPr>
        <p:spPr/>
        <p:txBody>
          <a:bodyPr/>
          <a:lstStyle/>
          <a:p>
            <a:fld id="{F193B74B-822E-834E-8F4A-757DAD3A524C}" type="slidenum">
              <a:rPr lang="en-US" smtClean="0"/>
              <a:t>3</a:t>
            </a:fld>
            <a:endParaRPr lang="en-US"/>
          </a:p>
        </p:txBody>
      </p:sp>
    </p:spTree>
    <p:extLst>
      <p:ext uri="{BB962C8B-B14F-4D97-AF65-F5344CB8AC3E}">
        <p14:creationId xmlns:p14="http://schemas.microsoft.com/office/powerpoint/2010/main" val="1525624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r>
              <a:rPr lang="en-US" dirty="0"/>
              <a:t>The right story, the right product, the right brand the right deal, it’s the </a:t>
            </a:r>
            <a:r>
              <a:rPr lang="en-US" b="1" dirty="0"/>
              <a:t>most relevant content</a:t>
            </a:r>
            <a:r>
              <a:rPr lang="en-US" dirty="0"/>
              <a:t>. This is a fundament shift to traditional thinking and for some </a:t>
            </a:r>
            <a:r>
              <a:rPr lang="en-US" dirty="0" err="1"/>
              <a:t>tradionaists</a:t>
            </a:r>
            <a:r>
              <a:rPr lang="en-US" dirty="0"/>
              <a:t> the hardest concept for many to grasp. Technology is now mature enough across  the media landscape to lets us change out creative, our offer, or the content our customers see. Going from a generic catch all that has to appeal to everyone, to a targeted and more relevant one that can be as specific for a singe person. </a:t>
            </a:r>
          </a:p>
          <a:p>
            <a:endParaRPr lang="en-US" b="1" dirty="0"/>
          </a:p>
          <a:p>
            <a:r>
              <a:rPr lang="en-US" b="1" dirty="0"/>
              <a:t>It’s the relevancy that’s is the key to effectiveness</a:t>
            </a:r>
            <a:r>
              <a:rPr lang="en-US" dirty="0"/>
              <a:t>. Th level of data now available to brands about their customers means we can create real data driven insights, based on real customers</a:t>
            </a:r>
          </a:p>
          <a:p>
            <a:endParaRPr lang="en-US" b="1" dirty="0"/>
          </a:p>
          <a:p>
            <a:r>
              <a:rPr lang="en-US" b="1" dirty="0"/>
              <a:t>I</a:t>
            </a:r>
            <a:r>
              <a:rPr lang="en-US" b="0" dirty="0"/>
              <a:t>f we make it more relevant then our consumers engage more, remember our brands and messages more and buy more of our product and key to this statement is that we have the research &amp; results backs this up. </a:t>
            </a:r>
          </a:p>
          <a:p>
            <a:pPr marL="0" indent="0">
              <a:buFontTx/>
              <a:buNone/>
            </a:pPr>
            <a:endParaRPr lang="en-GB" sz="1000" dirty="0"/>
          </a:p>
          <a:p>
            <a:pPr marL="0" indent="0">
              <a:buFontTx/>
              <a:buNone/>
            </a:pPr>
            <a:r>
              <a:rPr lang="en-GB" sz="1000" dirty="0"/>
              <a:t>Creating </a:t>
            </a:r>
            <a:r>
              <a:rPr lang="en-GB" sz="1000" b="1" dirty="0"/>
              <a:t>relevant</a:t>
            </a:r>
            <a:r>
              <a:rPr lang="en-GB" sz="1000" dirty="0"/>
              <a:t> messaging across multiple media channels by listening to and anticipating customer needs, mood or mindsets.</a:t>
            </a:r>
          </a:p>
          <a:p>
            <a:pPr marL="0" indent="0">
              <a:buFontTx/>
              <a:buNone/>
            </a:pPr>
            <a:r>
              <a:rPr lang="en-GB" sz="1000" dirty="0"/>
              <a:t>It focuses on current events, trends, or feedback.</a:t>
            </a:r>
          </a:p>
          <a:p>
            <a:pPr marL="0" indent="0">
              <a:buFontTx/>
              <a:buNone/>
            </a:pPr>
            <a:r>
              <a:rPr lang="en-GB" sz="1000" dirty="0"/>
              <a:t>It harnesses the power of </a:t>
            </a:r>
            <a:r>
              <a:rPr lang="en-GB" sz="1000" b="1" dirty="0"/>
              <a:t>data</a:t>
            </a:r>
            <a:r>
              <a:rPr lang="en-GB" sz="1000" dirty="0"/>
              <a:t> to deliver amazing, dynamic campaigns.</a:t>
            </a:r>
          </a:p>
          <a:p>
            <a:pPr marL="0" indent="0">
              <a:buFontTx/>
              <a:buNone/>
            </a:pPr>
            <a:r>
              <a:rPr lang="en-GB" sz="1000" dirty="0"/>
              <a:t>Deployment of effective campaigns at the right time, in the right place and at scale.</a:t>
            </a:r>
          </a:p>
          <a:p>
            <a:endParaRPr lang="en-US" dirty="0"/>
          </a:p>
        </p:txBody>
      </p:sp>
      <p:sp>
        <p:nvSpPr>
          <p:cNvPr id="4" name="Slide Number Placeholder 3"/>
          <p:cNvSpPr>
            <a:spLocks noGrp="1"/>
          </p:cNvSpPr>
          <p:nvPr>
            <p:ph type="sldNum" sz="quarter" idx="5"/>
          </p:nvPr>
        </p:nvSpPr>
        <p:spPr/>
        <p:txBody>
          <a:bodyPr/>
          <a:lstStyle/>
          <a:p>
            <a:fld id="{F193B74B-822E-834E-8F4A-757DAD3A524C}" type="slidenum">
              <a:rPr lang="en-US" smtClean="0"/>
              <a:t>4</a:t>
            </a:fld>
            <a:endParaRPr lang="en-US"/>
          </a:p>
        </p:txBody>
      </p:sp>
    </p:spTree>
    <p:extLst>
      <p:ext uri="{BB962C8B-B14F-4D97-AF65-F5344CB8AC3E}">
        <p14:creationId xmlns:p14="http://schemas.microsoft.com/office/powerpoint/2010/main" val="2975124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JC DECAUX, CLEAR CHANNEL &amp; POSTERSCOPE 2020 </a:t>
            </a:r>
            <a:br>
              <a:rPr lang="en-US" sz="1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br>
            <a:r>
              <a:rPr lang="en-US" sz="1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“The Moments of Truth” report by Neuro-Insight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NOTE: Brain activity NEURO SCIENCE SECTION, </a:t>
            </a:r>
            <a:r>
              <a:rPr lang="en-US" sz="1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this studied the effects on the participants brain activity.  </a:t>
            </a:r>
            <a:br>
              <a:rPr lang="en-US" sz="1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br>
            <a:r>
              <a:rPr lang="en-US" sz="1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When more relevant content was shown the brain activity was significantly increased  over the levels when only </a:t>
            </a:r>
            <a:r>
              <a:rPr lang="en-US" sz="10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linea</a:t>
            </a:r>
            <a:r>
              <a:rPr lang="en-US" sz="1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content was shown.</a:t>
            </a:r>
          </a:p>
          <a:p>
            <a:endParaRPr lang="en-US" dirty="0"/>
          </a:p>
        </p:txBody>
      </p:sp>
      <p:sp>
        <p:nvSpPr>
          <p:cNvPr id="4" name="Slide Number Placeholder 3"/>
          <p:cNvSpPr>
            <a:spLocks noGrp="1"/>
          </p:cNvSpPr>
          <p:nvPr>
            <p:ph type="sldNum" sz="quarter" idx="5"/>
          </p:nvPr>
        </p:nvSpPr>
        <p:spPr/>
        <p:txBody>
          <a:bodyPr/>
          <a:lstStyle/>
          <a:p>
            <a:fld id="{F193B74B-822E-834E-8F4A-757DAD3A524C}" type="slidenum">
              <a:rPr lang="en-US" smtClean="0"/>
              <a:t>5</a:t>
            </a:fld>
            <a:endParaRPr lang="en-US"/>
          </a:p>
        </p:txBody>
      </p:sp>
    </p:spTree>
    <p:extLst>
      <p:ext uri="{BB962C8B-B14F-4D97-AF65-F5344CB8AC3E}">
        <p14:creationId xmlns:p14="http://schemas.microsoft.com/office/powerpoint/2010/main" val="2575934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Spontaneous Ad Awareness (or Unaided) defined as a measure of how many respondents – expresses in a percentage – </a:t>
            </a:r>
            <a:r>
              <a:rPr lang="en-GB" sz="1200" b="0" i="0" kern="1200" dirty="0" err="1">
                <a:solidFill>
                  <a:schemeClr val="tx1"/>
                </a:solidFill>
                <a:effectLst/>
                <a:latin typeface="+mn-lt"/>
                <a:ea typeface="+mn-ea"/>
                <a:cs typeface="+mn-cs"/>
              </a:rPr>
              <a:t>ie</a:t>
            </a:r>
            <a:r>
              <a:rPr lang="en-GB" sz="1200" b="0" i="0" kern="1200" dirty="0">
                <a:solidFill>
                  <a:schemeClr val="tx1"/>
                </a:solidFill>
                <a:effectLst/>
                <a:latin typeface="+mn-lt"/>
                <a:ea typeface="+mn-ea"/>
                <a:cs typeface="+mn-cs"/>
              </a:rPr>
              <a:t> can quote an advert’s content without any assistance.</a:t>
            </a: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2020 by </a:t>
            </a:r>
            <a:r>
              <a:rPr lang="en-US" dirty="0" err="1"/>
              <a:t>Monetate</a:t>
            </a:r>
            <a:r>
              <a:rPr lang="en-US" dirty="0"/>
              <a:t> and </a:t>
            </a:r>
            <a:r>
              <a:rPr lang="en-US" dirty="0" err="1"/>
              <a:t>Econsultancy</a:t>
            </a:r>
            <a:r>
              <a:rPr lang="en-US" dirty="0"/>
              <a:t> concluded that UK marketers reported a </a:t>
            </a:r>
            <a:r>
              <a:rPr lang="en-US" b="1" dirty="0">
                <a:solidFill>
                  <a:srgbClr val="ED39BC"/>
                </a:solidFill>
              </a:rPr>
              <a:t>26% </a:t>
            </a:r>
            <a:r>
              <a:rPr lang="en-US" dirty="0"/>
              <a:t>increase in conversion rates from real-time marketing.</a:t>
            </a:r>
          </a:p>
          <a:p>
            <a:pPr marL="285750" indent="-285750">
              <a:buFont typeface="Arial" panose="020B0604020202020204" pitchFamily="34" charset="0"/>
              <a:buChar char="•"/>
            </a:pPr>
            <a:r>
              <a:rPr lang="en-GB" dirty="0"/>
              <a:t>Available to all - media owners, brands, creative agencies, media planners, and more.</a:t>
            </a:r>
          </a:p>
          <a:p>
            <a:pPr marL="285750" indent="-285750">
              <a:buFont typeface="Arial" panose="020B0604020202020204" pitchFamily="34" charset="0"/>
              <a:buChar char="•"/>
            </a:pPr>
            <a:r>
              <a:rPr lang="en-GB" dirty="0"/>
              <a:t>Relevant messaging that is tailored to your audience's wants, interests, and needs.</a:t>
            </a:r>
          </a:p>
          <a:p>
            <a:pPr marL="285750" indent="-285750">
              <a:buFont typeface="Arial" panose="020B0604020202020204" pitchFamily="34" charset="0"/>
              <a:buChar char="•"/>
            </a:pPr>
            <a:r>
              <a:rPr lang="en-GB" dirty="0"/>
              <a:t>Greater retention of customer attention.</a:t>
            </a:r>
          </a:p>
          <a:p>
            <a:pPr marL="285750" indent="-285750">
              <a:buFont typeface="Arial" panose="020B0604020202020204" pitchFamily="34" charset="0"/>
              <a:buChar char="•"/>
            </a:pPr>
            <a:r>
              <a:rPr lang="en-GB" dirty="0"/>
              <a:t>Greater speed to market and decision making</a:t>
            </a:r>
          </a:p>
          <a:p>
            <a:pPr marL="285750" indent="-285750">
              <a:buFont typeface="Arial" panose="020B0604020202020204" pitchFamily="34" charset="0"/>
              <a:buChar char="•"/>
            </a:pPr>
            <a:r>
              <a:rPr lang="en-GB" dirty="0"/>
              <a:t>Data driving content creation</a:t>
            </a:r>
          </a:p>
          <a:p>
            <a:pPr marL="285750" indent="-285750">
              <a:buFont typeface="Arial" panose="020B0604020202020204" pitchFamily="34" charset="0"/>
              <a:buChar char="•"/>
            </a:pPr>
            <a:r>
              <a:rPr lang="en-GB" dirty="0"/>
              <a:t>Rules based amends suited to market trend </a:t>
            </a:r>
            <a:endParaRPr lang="en-US" dirty="0"/>
          </a:p>
          <a:p>
            <a:endParaRPr lang="en-US" dirty="0"/>
          </a:p>
        </p:txBody>
      </p:sp>
      <p:sp>
        <p:nvSpPr>
          <p:cNvPr id="4" name="Slide Number Placeholder 3"/>
          <p:cNvSpPr>
            <a:spLocks noGrp="1"/>
          </p:cNvSpPr>
          <p:nvPr>
            <p:ph type="sldNum" sz="quarter" idx="5"/>
          </p:nvPr>
        </p:nvSpPr>
        <p:spPr/>
        <p:txBody>
          <a:bodyPr/>
          <a:lstStyle/>
          <a:p>
            <a:fld id="{F193B74B-822E-834E-8F4A-757DAD3A524C}" type="slidenum">
              <a:rPr lang="en-US" smtClean="0"/>
              <a:t>6</a:t>
            </a:fld>
            <a:endParaRPr lang="en-US"/>
          </a:p>
        </p:txBody>
      </p:sp>
    </p:spTree>
    <p:extLst>
      <p:ext uri="{BB962C8B-B14F-4D97-AF65-F5344CB8AC3E}">
        <p14:creationId xmlns:p14="http://schemas.microsoft.com/office/powerpoint/2010/main" val="2368278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3B74B-822E-834E-8F4A-757DAD3A524C}" type="slidenum">
              <a:rPr lang="en-US" smtClean="0"/>
              <a:t>7</a:t>
            </a:fld>
            <a:endParaRPr lang="en-US"/>
          </a:p>
        </p:txBody>
      </p:sp>
    </p:spTree>
    <p:extLst>
      <p:ext uri="{BB962C8B-B14F-4D97-AF65-F5344CB8AC3E}">
        <p14:creationId xmlns:p14="http://schemas.microsoft.com/office/powerpoint/2010/main" val="4007137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3B74B-822E-834E-8F4A-757DAD3A524C}" type="slidenum">
              <a:rPr lang="en-US" smtClean="0"/>
              <a:t>8</a:t>
            </a:fld>
            <a:endParaRPr lang="en-US"/>
          </a:p>
        </p:txBody>
      </p:sp>
    </p:spTree>
    <p:extLst>
      <p:ext uri="{BB962C8B-B14F-4D97-AF65-F5344CB8AC3E}">
        <p14:creationId xmlns:p14="http://schemas.microsoft.com/office/powerpoint/2010/main" val="2244307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3B74B-822E-834E-8F4A-757DAD3A524C}" type="slidenum">
              <a:rPr lang="en-US" smtClean="0"/>
              <a:t>9</a:t>
            </a:fld>
            <a:endParaRPr lang="en-US"/>
          </a:p>
        </p:txBody>
      </p:sp>
    </p:spTree>
    <p:extLst>
      <p:ext uri="{BB962C8B-B14F-4D97-AF65-F5344CB8AC3E}">
        <p14:creationId xmlns:p14="http://schemas.microsoft.com/office/powerpoint/2010/main" val="4125947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27738DF8-B6B5-C348-AFC9-2F94D0E9D65B}" type="datetimeFigureOut">
              <a:rPr lang="en-US" smtClean="0"/>
              <a:t>3/18/22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F2428-94C0-0448-BC94-A45C3B1941F4}" type="slidenum">
              <a:rPr lang="en-US" smtClean="0"/>
              <a:t>‹#›</a:t>
            </a:fld>
            <a:endParaRPr lang="en-US"/>
          </a:p>
        </p:txBody>
      </p:sp>
    </p:spTree>
    <p:extLst>
      <p:ext uri="{BB962C8B-B14F-4D97-AF65-F5344CB8AC3E}">
        <p14:creationId xmlns:p14="http://schemas.microsoft.com/office/powerpoint/2010/main" val="3771538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7738DF8-B6B5-C348-AFC9-2F94D0E9D65B}" type="datetimeFigureOut">
              <a:rPr lang="en-US" smtClean="0"/>
              <a:t>3/18/22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F2428-94C0-0448-BC94-A45C3B1941F4}" type="slidenum">
              <a:rPr lang="en-US" smtClean="0"/>
              <a:t>‹#›</a:t>
            </a:fld>
            <a:endParaRPr lang="en-US"/>
          </a:p>
        </p:txBody>
      </p:sp>
    </p:spTree>
    <p:extLst>
      <p:ext uri="{BB962C8B-B14F-4D97-AF65-F5344CB8AC3E}">
        <p14:creationId xmlns:p14="http://schemas.microsoft.com/office/powerpoint/2010/main" val="710379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7738DF8-B6B5-C348-AFC9-2F94D0E9D65B}" type="datetimeFigureOut">
              <a:rPr lang="en-US" smtClean="0"/>
              <a:t>3/18/22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F2428-94C0-0448-BC94-A45C3B1941F4}" type="slidenum">
              <a:rPr lang="en-US" smtClean="0"/>
              <a:t>‹#›</a:t>
            </a:fld>
            <a:endParaRPr lang="en-US"/>
          </a:p>
        </p:txBody>
      </p:sp>
    </p:spTree>
    <p:extLst>
      <p:ext uri="{BB962C8B-B14F-4D97-AF65-F5344CB8AC3E}">
        <p14:creationId xmlns:p14="http://schemas.microsoft.com/office/powerpoint/2010/main" val="2801076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se Study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0D6F515-7166-F64D-ADB9-50DA42DE585F}"/>
              </a:ext>
            </a:extLst>
          </p:cNvPr>
          <p:cNvSpPr txBox="1"/>
          <p:nvPr userDrawn="1"/>
        </p:nvSpPr>
        <p:spPr>
          <a:xfrm>
            <a:off x="623738" y="5010241"/>
            <a:ext cx="4821483" cy="173124"/>
          </a:xfrm>
          <a:prstGeom prst="rect">
            <a:avLst/>
          </a:prstGeom>
          <a:noFill/>
        </p:spPr>
        <p:txBody>
          <a:bodyPr wrap="square" rtlCol="0">
            <a:spAutoFit/>
          </a:bodyPr>
          <a:lstStyle/>
          <a:p>
            <a:r>
              <a:rPr lang="en-GB" sz="525" b="1" dirty="0" err="1">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weareamnet.com</a:t>
            </a:r>
            <a:r>
              <a:rPr lang="en-GB" sz="525" b="1"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 | </a:t>
            </a:r>
            <a:fld id="{B97CDD1F-3786-8646-96E3-5E243E56E0EB}" type="datetime1">
              <a:rPr lang="en-GB" sz="525">
                <a:solidFill>
                  <a:schemeClr val="tx1">
                    <a:lumMod val="85000"/>
                    <a:lumOff val="15000"/>
                  </a:schemeClr>
                </a:solidFill>
                <a:latin typeface="Roboto Lt" panose="02000000000000000000" pitchFamily="2" charset="0"/>
                <a:ea typeface="Roboto Lt" panose="02000000000000000000" pitchFamily="2" charset="0"/>
                <a:cs typeface="Roboto Lt" panose="02000000000000000000" pitchFamily="2" charset="0"/>
              </a:rPr>
              <a:pPr/>
              <a:t>18/03/2022</a:t>
            </a:fld>
            <a:r>
              <a:rPr lang="en-GB" sz="525" dirty="0">
                <a:solidFill>
                  <a:schemeClr val="tx1">
                    <a:lumMod val="85000"/>
                    <a:lumOff val="15000"/>
                  </a:schemeClr>
                </a:solidFill>
                <a:latin typeface="Roboto Lt" panose="02000000000000000000" pitchFamily="2" charset="0"/>
                <a:ea typeface="Roboto Lt" panose="02000000000000000000" pitchFamily="2" charset="0"/>
                <a:cs typeface="Roboto Lt" panose="02000000000000000000" pitchFamily="2" charset="0"/>
              </a:rPr>
              <a:t> </a:t>
            </a:r>
            <a:r>
              <a:rPr lang="en-GB" sz="525" b="1" dirty="0">
                <a:solidFill>
                  <a:schemeClr val="tx1">
                    <a:lumMod val="85000"/>
                    <a:lumOff val="15000"/>
                  </a:schemeClr>
                </a:solidFill>
                <a:latin typeface="Roboto Lt" panose="02000000000000000000" pitchFamily="2" charset="0"/>
                <a:ea typeface="Roboto Lt" panose="02000000000000000000" pitchFamily="2" charset="0"/>
                <a:cs typeface="Roboto Lt" panose="02000000000000000000" pitchFamily="2" charset="0"/>
              </a:rPr>
              <a:t>| </a:t>
            </a:r>
            <a:r>
              <a:rPr lang="en-GB" sz="525" dirty="0">
                <a:solidFill>
                  <a:schemeClr val="tx1">
                    <a:lumMod val="85000"/>
                    <a:lumOff val="15000"/>
                  </a:schemeClr>
                </a:solidFill>
                <a:latin typeface="Roboto Lt" panose="02000000000000000000" pitchFamily="2" charset="0"/>
                <a:ea typeface="Roboto Lt" panose="02000000000000000000" pitchFamily="2" charset="0"/>
                <a:cs typeface="Roboto Lt" panose="02000000000000000000" pitchFamily="2" charset="0"/>
              </a:rPr>
              <a:t>Confidential</a:t>
            </a:r>
            <a:r>
              <a:rPr lang="en-GB" sz="525" b="1" dirty="0">
                <a:solidFill>
                  <a:schemeClr val="tx1">
                    <a:lumMod val="85000"/>
                    <a:lumOff val="15000"/>
                  </a:schemeClr>
                </a:solidFill>
                <a:latin typeface="Roboto Lt" panose="02000000000000000000" pitchFamily="2" charset="0"/>
                <a:ea typeface="Roboto Lt" panose="02000000000000000000" pitchFamily="2" charset="0"/>
                <a:cs typeface="Roboto Lt" panose="02000000000000000000" pitchFamily="2" charset="0"/>
              </a:rPr>
              <a:t> | </a:t>
            </a:r>
            <a:r>
              <a:rPr lang="en-GB" sz="525" dirty="0">
                <a:solidFill>
                  <a:schemeClr val="tx1">
                    <a:lumMod val="85000"/>
                    <a:lumOff val="15000"/>
                  </a:schemeClr>
                </a:solidFill>
                <a:latin typeface="Roboto Lt" panose="02000000000000000000" pitchFamily="2" charset="0"/>
                <a:ea typeface="Roboto Lt" panose="02000000000000000000" pitchFamily="2" charset="0"/>
                <a:cs typeface="Roboto Lt" panose="02000000000000000000" pitchFamily="2" charset="0"/>
              </a:rPr>
              <a:t>© </a:t>
            </a:r>
            <a:r>
              <a:rPr lang="en-GB" sz="525" dirty="0" err="1">
                <a:solidFill>
                  <a:schemeClr val="tx1">
                    <a:lumMod val="85000"/>
                    <a:lumOff val="15000"/>
                  </a:schemeClr>
                </a:solidFill>
                <a:latin typeface="Roboto Lt" panose="02000000000000000000" pitchFamily="2" charset="0"/>
                <a:ea typeface="Roboto Lt" panose="02000000000000000000" pitchFamily="2" charset="0"/>
                <a:cs typeface="Roboto Lt" panose="02000000000000000000" pitchFamily="2" charset="0"/>
              </a:rPr>
              <a:t>Amnet</a:t>
            </a:r>
            <a:r>
              <a:rPr lang="en-GB" sz="525" dirty="0">
                <a:solidFill>
                  <a:schemeClr val="tx1">
                    <a:lumMod val="85000"/>
                    <a:lumOff val="15000"/>
                  </a:schemeClr>
                </a:solidFill>
                <a:latin typeface="Roboto Lt" panose="02000000000000000000" pitchFamily="2" charset="0"/>
                <a:ea typeface="Roboto Lt" panose="02000000000000000000" pitchFamily="2" charset="0"/>
                <a:cs typeface="Roboto Lt" panose="02000000000000000000" pitchFamily="2" charset="0"/>
              </a:rPr>
              <a:t> Ltd</a:t>
            </a:r>
            <a:endParaRPr lang="en-US" sz="525" dirty="0">
              <a:solidFill>
                <a:schemeClr val="tx1">
                  <a:lumMod val="85000"/>
                  <a:lumOff val="15000"/>
                </a:schemeClr>
              </a:solidFill>
              <a:latin typeface="Roboto Lt" panose="02000000000000000000" pitchFamily="2" charset="0"/>
              <a:ea typeface="Roboto Lt" panose="02000000000000000000" pitchFamily="2" charset="0"/>
              <a:cs typeface="Roboto Lt" panose="02000000000000000000" pitchFamily="2" charset="0"/>
            </a:endParaRPr>
          </a:p>
        </p:txBody>
      </p:sp>
      <p:pic>
        <p:nvPicPr>
          <p:cNvPr id="13" name="Graphic 12">
            <a:extLst>
              <a:ext uri="{FF2B5EF4-FFF2-40B4-BE49-F238E27FC236}">
                <a16:creationId xmlns:a16="http://schemas.microsoft.com/office/drawing/2014/main" id="{2B14B470-5101-8445-8AFE-DBBEB5F27B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69386" y="573019"/>
            <a:ext cx="1708880" cy="563638"/>
          </a:xfrm>
          <a:prstGeom prst="rect">
            <a:avLst/>
          </a:prstGeom>
        </p:spPr>
      </p:pic>
      <p:sp>
        <p:nvSpPr>
          <p:cNvPr id="40" name="Text Placeholder 39">
            <a:extLst>
              <a:ext uri="{FF2B5EF4-FFF2-40B4-BE49-F238E27FC236}">
                <a16:creationId xmlns:a16="http://schemas.microsoft.com/office/drawing/2014/main" id="{34314B28-4637-324B-9955-934A22059455}"/>
              </a:ext>
            </a:extLst>
          </p:cNvPr>
          <p:cNvSpPr>
            <a:spLocks noGrp="1"/>
          </p:cNvSpPr>
          <p:nvPr>
            <p:ph type="body" sz="quarter" idx="11" hasCustomPrompt="1"/>
          </p:nvPr>
        </p:nvSpPr>
        <p:spPr>
          <a:xfrm>
            <a:off x="623738" y="1098612"/>
            <a:ext cx="3699395" cy="691885"/>
          </a:xfrm>
        </p:spPr>
        <p:txBody>
          <a:bodyPr>
            <a:noAutofit/>
          </a:bodyPr>
          <a:lstStyle>
            <a:lvl1pPr marL="0" indent="0">
              <a:buNone/>
              <a:defRPr sz="4500" b="1" i="0">
                <a:latin typeface="Roboto Cn" panose="02000000000000000000" pitchFamily="2" charset="0"/>
                <a:ea typeface="Roboto Cn" panose="02000000000000000000" pitchFamily="2" charset="0"/>
                <a:cs typeface="Roboto Cn" panose="02000000000000000000" pitchFamily="2" charset="0"/>
              </a:defRPr>
            </a:lvl1pPr>
            <a:lvl2pPr>
              <a:defRPr sz="3000" b="1" i="0">
                <a:latin typeface="Roboto Cn" panose="02000000000000000000" pitchFamily="2" charset="0"/>
                <a:ea typeface="Roboto Cn" panose="02000000000000000000" pitchFamily="2" charset="0"/>
                <a:cs typeface="Roboto Cn" panose="02000000000000000000" pitchFamily="2" charset="0"/>
              </a:defRPr>
            </a:lvl2pPr>
            <a:lvl3pPr>
              <a:defRPr sz="3000" b="1" i="0">
                <a:latin typeface="Roboto Cn" panose="02000000000000000000" pitchFamily="2" charset="0"/>
                <a:ea typeface="Roboto Cn" panose="02000000000000000000" pitchFamily="2" charset="0"/>
                <a:cs typeface="Roboto Cn" panose="02000000000000000000" pitchFamily="2" charset="0"/>
              </a:defRPr>
            </a:lvl3pPr>
            <a:lvl4pPr>
              <a:defRPr sz="3000" b="1" i="0">
                <a:latin typeface="Roboto Cn" panose="02000000000000000000" pitchFamily="2" charset="0"/>
                <a:ea typeface="Roboto Cn" panose="02000000000000000000" pitchFamily="2" charset="0"/>
                <a:cs typeface="Roboto Cn" panose="02000000000000000000" pitchFamily="2" charset="0"/>
              </a:defRPr>
            </a:lvl4pPr>
            <a:lvl5pPr>
              <a:defRPr sz="3000" b="1" i="0">
                <a:latin typeface="Roboto Cn" panose="02000000000000000000" pitchFamily="2" charset="0"/>
                <a:ea typeface="Roboto Cn" panose="02000000000000000000" pitchFamily="2" charset="0"/>
                <a:cs typeface="Roboto Cn" panose="02000000000000000000" pitchFamily="2" charset="0"/>
              </a:defRPr>
            </a:lvl5pPr>
          </a:lstStyle>
          <a:p>
            <a:pPr lvl="0"/>
            <a:r>
              <a:rPr lang="en-US" dirty="0"/>
              <a:t>HEADLINE</a:t>
            </a:r>
          </a:p>
        </p:txBody>
      </p:sp>
      <p:sp>
        <p:nvSpPr>
          <p:cNvPr id="42" name="Text Placeholder 41">
            <a:extLst>
              <a:ext uri="{FF2B5EF4-FFF2-40B4-BE49-F238E27FC236}">
                <a16:creationId xmlns:a16="http://schemas.microsoft.com/office/drawing/2014/main" id="{0B393BF6-5B62-8046-9065-D783A9026F5F}"/>
              </a:ext>
            </a:extLst>
          </p:cNvPr>
          <p:cNvSpPr>
            <a:spLocks noGrp="1"/>
          </p:cNvSpPr>
          <p:nvPr>
            <p:ph type="body" sz="quarter" idx="12" hasCustomPrompt="1"/>
          </p:nvPr>
        </p:nvSpPr>
        <p:spPr>
          <a:xfrm>
            <a:off x="617908" y="1790497"/>
            <a:ext cx="3705225" cy="467072"/>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a:buNone/>
              <a:tabLst/>
              <a:defRPr sz="1200" b="1" i="0">
                <a:latin typeface="Roboto Cn" panose="02000000000000000000" pitchFamily="2" charset="0"/>
                <a:ea typeface="Roboto Cn" panose="02000000000000000000" pitchFamily="2" charset="0"/>
                <a:cs typeface="Roboto Cn" panose="02000000000000000000" pitchFamily="2" charset="0"/>
              </a:defRPr>
            </a:lvl1pPr>
            <a:lvl2pPr>
              <a:defRPr sz="1200" b="1" i="0">
                <a:latin typeface="Roboto Cn" panose="02000000000000000000" pitchFamily="2" charset="0"/>
                <a:ea typeface="Roboto Cn" panose="02000000000000000000" pitchFamily="2" charset="0"/>
                <a:cs typeface="Roboto Cn" panose="02000000000000000000" pitchFamily="2" charset="0"/>
              </a:defRPr>
            </a:lvl2pPr>
            <a:lvl3pPr>
              <a:defRPr sz="1200" b="1" i="0">
                <a:latin typeface="Roboto Cn" panose="02000000000000000000" pitchFamily="2" charset="0"/>
                <a:ea typeface="Roboto Cn" panose="02000000000000000000" pitchFamily="2" charset="0"/>
                <a:cs typeface="Roboto Cn" panose="02000000000000000000" pitchFamily="2" charset="0"/>
              </a:defRPr>
            </a:lvl3pPr>
            <a:lvl4pPr>
              <a:defRPr sz="1200" b="1" i="0">
                <a:latin typeface="Roboto Cn" panose="02000000000000000000" pitchFamily="2" charset="0"/>
                <a:ea typeface="Roboto Cn" panose="02000000000000000000" pitchFamily="2" charset="0"/>
                <a:cs typeface="Roboto Cn" panose="02000000000000000000" pitchFamily="2" charset="0"/>
              </a:defRPr>
            </a:lvl4pPr>
            <a:lvl5pPr>
              <a:defRPr sz="1200" b="1" i="0">
                <a:latin typeface="Roboto Cn" panose="02000000000000000000" pitchFamily="2" charset="0"/>
                <a:ea typeface="Roboto Cn" panose="02000000000000000000" pitchFamily="2" charset="0"/>
                <a:cs typeface="Roboto Cn" panose="02000000000000000000" pitchFamily="2" charset="0"/>
              </a:defRPr>
            </a:lvl5pPr>
          </a:lstStyle>
          <a:p>
            <a:pPr lvl="0"/>
            <a:r>
              <a:rPr lang="en-US" dirty="0"/>
              <a:t>This is the </a:t>
            </a:r>
            <a:r>
              <a:rPr lang="en-US" dirty="0" err="1"/>
              <a:t>Subheadline</a:t>
            </a:r>
            <a:r>
              <a:rPr lang="en-US" dirty="0"/>
              <a:t> click to edit</a:t>
            </a:r>
          </a:p>
          <a:p>
            <a:pPr marL="0" marR="0" lvl="0" indent="0" algn="l" defTabSz="685800" rtl="0" eaLnBrk="1" fontAlgn="auto" latinLnBrk="0" hangingPunct="1">
              <a:lnSpc>
                <a:spcPct val="90000"/>
              </a:lnSpc>
              <a:spcBef>
                <a:spcPts val="750"/>
              </a:spcBef>
              <a:spcAft>
                <a:spcPts val="0"/>
              </a:spcAft>
              <a:buClrTx/>
              <a:buSzTx/>
              <a:buFont typeface="Arial"/>
              <a:buNone/>
              <a:tabLst/>
              <a:defRPr/>
            </a:pPr>
            <a:r>
              <a:rPr lang="en-US" dirty="0"/>
              <a:t>This is the </a:t>
            </a:r>
            <a:r>
              <a:rPr lang="en-US" dirty="0" err="1"/>
              <a:t>Subheadline</a:t>
            </a:r>
            <a:r>
              <a:rPr lang="en-US" dirty="0"/>
              <a:t> click to edit</a:t>
            </a:r>
          </a:p>
          <a:p>
            <a:pPr lvl="0"/>
            <a:endParaRPr lang="en-US" dirty="0"/>
          </a:p>
        </p:txBody>
      </p:sp>
      <p:sp>
        <p:nvSpPr>
          <p:cNvPr id="44" name="Text Placeholder 43">
            <a:extLst>
              <a:ext uri="{FF2B5EF4-FFF2-40B4-BE49-F238E27FC236}">
                <a16:creationId xmlns:a16="http://schemas.microsoft.com/office/drawing/2014/main" id="{24A9B5B3-DC0B-7D47-881A-965182E3359F}"/>
              </a:ext>
            </a:extLst>
          </p:cNvPr>
          <p:cNvSpPr>
            <a:spLocks noGrp="1"/>
          </p:cNvSpPr>
          <p:nvPr>
            <p:ph type="body" sz="quarter" idx="13" hasCustomPrompt="1"/>
          </p:nvPr>
        </p:nvSpPr>
        <p:spPr>
          <a:xfrm>
            <a:off x="623888" y="2346855"/>
            <a:ext cx="2316956" cy="602599"/>
          </a:xfr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a:buNone/>
              <a:tabLst/>
              <a:defRPr sz="1050" b="0" i="0">
                <a:latin typeface="Roboto Lt" panose="02000000000000000000" pitchFamily="2" charset="0"/>
                <a:ea typeface="Roboto Lt" panose="02000000000000000000" pitchFamily="2" charset="0"/>
                <a:cs typeface="Roboto Lt" panose="02000000000000000000"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a:buNone/>
              <a:tabLst/>
              <a:defRPr/>
            </a:pPr>
            <a:r>
              <a:rPr lang="en-US" dirty="0"/>
              <a:t>This is the short paragraph about the project. This is the short paragraph about the project.</a:t>
            </a:r>
          </a:p>
          <a:p>
            <a:pPr lvl="0"/>
            <a:endParaRPr lang="en-US" dirty="0"/>
          </a:p>
        </p:txBody>
      </p:sp>
      <p:sp>
        <p:nvSpPr>
          <p:cNvPr id="46" name="Text Placeholder 45">
            <a:extLst>
              <a:ext uri="{FF2B5EF4-FFF2-40B4-BE49-F238E27FC236}">
                <a16:creationId xmlns:a16="http://schemas.microsoft.com/office/drawing/2014/main" id="{1827DFF6-49B8-A141-91B0-2620AF51FD02}"/>
              </a:ext>
            </a:extLst>
          </p:cNvPr>
          <p:cNvSpPr>
            <a:spLocks noGrp="1"/>
          </p:cNvSpPr>
          <p:nvPr>
            <p:ph type="body" sz="quarter" idx="14" hasCustomPrompt="1"/>
          </p:nvPr>
        </p:nvSpPr>
        <p:spPr>
          <a:xfrm>
            <a:off x="1255084" y="3074369"/>
            <a:ext cx="1543871" cy="1524000"/>
          </a:xfrm>
        </p:spPr>
        <p:txBody>
          <a:bodyPr numCol="2">
            <a:normAutofit/>
          </a:bodyPr>
          <a:lstStyle>
            <a:lvl1pPr marL="0" indent="0">
              <a:buNone/>
              <a:defRPr sz="1050" b="1" i="0">
                <a:solidFill>
                  <a:schemeClr val="tx1">
                    <a:lumMod val="85000"/>
                    <a:lumOff val="15000"/>
                  </a:schemeClr>
                </a:solidFill>
                <a:latin typeface="Roboto Lt" panose="02000000000000000000" pitchFamily="2" charset="0"/>
                <a:ea typeface="Roboto Lt" panose="02000000000000000000" pitchFamily="2" charset="0"/>
                <a:cs typeface="Roboto Lt" panose="02000000000000000000" pitchFamily="2" charset="0"/>
              </a:defRPr>
            </a:lvl1pPr>
            <a:lvl2pPr>
              <a:defRPr sz="1050" b="0" i="0">
                <a:latin typeface="Roboto Lt" panose="02000000000000000000" pitchFamily="2" charset="0"/>
                <a:ea typeface="Roboto Lt" panose="02000000000000000000" pitchFamily="2" charset="0"/>
                <a:cs typeface="Roboto Lt" panose="02000000000000000000" pitchFamily="2" charset="0"/>
              </a:defRPr>
            </a:lvl2pPr>
            <a:lvl3pPr>
              <a:defRPr sz="1050" b="0" i="0">
                <a:latin typeface="Roboto Lt" panose="02000000000000000000" pitchFamily="2" charset="0"/>
                <a:ea typeface="Roboto Lt" panose="02000000000000000000" pitchFamily="2" charset="0"/>
                <a:cs typeface="Roboto Lt" panose="02000000000000000000" pitchFamily="2" charset="0"/>
              </a:defRPr>
            </a:lvl3pPr>
            <a:lvl4pPr>
              <a:defRPr sz="1050" b="0" i="0">
                <a:latin typeface="Roboto Lt" panose="02000000000000000000" pitchFamily="2" charset="0"/>
                <a:ea typeface="Roboto Lt" panose="02000000000000000000" pitchFamily="2" charset="0"/>
                <a:cs typeface="Roboto Lt" panose="02000000000000000000" pitchFamily="2" charset="0"/>
              </a:defRPr>
            </a:lvl4pPr>
            <a:lvl5pPr>
              <a:defRPr sz="1050" b="0" i="0">
                <a:latin typeface="Roboto Lt" panose="02000000000000000000" pitchFamily="2" charset="0"/>
                <a:ea typeface="Roboto Lt" panose="02000000000000000000" pitchFamily="2" charset="0"/>
                <a:cs typeface="Roboto Lt" panose="02000000000000000000" pitchFamily="2" charset="0"/>
              </a:defRPr>
            </a:lvl5pPr>
          </a:lstStyle>
          <a:p>
            <a:pPr lvl="0"/>
            <a:r>
              <a:rPr lang="en-US" dirty="0"/>
              <a:t>Service 1</a:t>
            </a:r>
          </a:p>
          <a:p>
            <a:pPr lvl="0"/>
            <a:r>
              <a:rPr lang="en-US" dirty="0"/>
              <a:t>Service 2</a:t>
            </a:r>
          </a:p>
          <a:p>
            <a:pPr lvl="0"/>
            <a:r>
              <a:rPr lang="en-US" dirty="0"/>
              <a:t>Service 3</a:t>
            </a:r>
          </a:p>
        </p:txBody>
      </p:sp>
      <p:sp>
        <p:nvSpPr>
          <p:cNvPr id="47" name="TextBox 46">
            <a:extLst>
              <a:ext uri="{FF2B5EF4-FFF2-40B4-BE49-F238E27FC236}">
                <a16:creationId xmlns:a16="http://schemas.microsoft.com/office/drawing/2014/main" id="{0F50F84A-485E-A749-B1DC-6019E459DBBC}"/>
              </a:ext>
            </a:extLst>
          </p:cNvPr>
          <p:cNvSpPr txBox="1"/>
          <p:nvPr userDrawn="1"/>
        </p:nvSpPr>
        <p:spPr>
          <a:xfrm>
            <a:off x="623737" y="3038739"/>
            <a:ext cx="708449" cy="415498"/>
          </a:xfrm>
          <a:prstGeom prst="rect">
            <a:avLst/>
          </a:prstGeom>
          <a:noFill/>
        </p:spPr>
        <p:txBody>
          <a:bodyPr wrap="square" rtlCol="0">
            <a:spAutoFit/>
          </a:bodyPr>
          <a:lstStyle/>
          <a:p>
            <a:r>
              <a:rPr lang="en-US" sz="1050" b="1" i="0" dirty="0">
                <a:solidFill>
                  <a:srgbClr val="ED39BC"/>
                </a:solidFill>
                <a:latin typeface="Roboto Cn" panose="02000000000000000000" pitchFamily="2" charset="0"/>
                <a:ea typeface="Roboto Cn" panose="02000000000000000000" pitchFamily="2" charset="0"/>
                <a:cs typeface="Roboto Cn" panose="02000000000000000000" pitchFamily="2" charset="0"/>
              </a:rPr>
              <a:t>SERVICES</a:t>
            </a:r>
          </a:p>
        </p:txBody>
      </p:sp>
      <p:sp>
        <p:nvSpPr>
          <p:cNvPr id="51" name="Picture Placeholder 50">
            <a:extLst>
              <a:ext uri="{FF2B5EF4-FFF2-40B4-BE49-F238E27FC236}">
                <a16:creationId xmlns:a16="http://schemas.microsoft.com/office/drawing/2014/main" id="{43617FE1-8D88-1341-9232-51D1E61A3872}"/>
              </a:ext>
            </a:extLst>
          </p:cNvPr>
          <p:cNvSpPr>
            <a:spLocks noGrp="1"/>
          </p:cNvSpPr>
          <p:nvPr>
            <p:ph type="pic" sz="quarter" idx="15"/>
          </p:nvPr>
        </p:nvSpPr>
        <p:spPr>
          <a:xfrm>
            <a:off x="2940844" y="-210207"/>
            <a:ext cx="6650720" cy="6135414"/>
          </a:xfrm>
          <a:custGeom>
            <a:avLst/>
            <a:gdLst>
              <a:gd name="connsiteX0" fmla="*/ 0 w 7383572"/>
              <a:gd name="connsiteY0" fmla="*/ 0 h 6858000"/>
              <a:gd name="connsiteX1" fmla="*/ 7383572 w 7383572"/>
              <a:gd name="connsiteY1" fmla="*/ 0 h 6858000"/>
              <a:gd name="connsiteX2" fmla="*/ 7383572 w 7383572"/>
              <a:gd name="connsiteY2" fmla="*/ 6858000 h 6858000"/>
              <a:gd name="connsiteX3" fmla="*/ 0 w 7383572"/>
              <a:gd name="connsiteY3" fmla="*/ 6858000 h 6858000"/>
              <a:gd name="connsiteX4" fmla="*/ 0 w 7383572"/>
              <a:gd name="connsiteY4" fmla="*/ 0 h 6858000"/>
              <a:gd name="connsiteX0" fmla="*/ 21021 w 7404593"/>
              <a:gd name="connsiteY0" fmla="*/ 0 h 6858000"/>
              <a:gd name="connsiteX1" fmla="*/ 7404593 w 7404593"/>
              <a:gd name="connsiteY1" fmla="*/ 0 h 6858000"/>
              <a:gd name="connsiteX2" fmla="*/ 7404593 w 7404593"/>
              <a:gd name="connsiteY2" fmla="*/ 6858000 h 6858000"/>
              <a:gd name="connsiteX3" fmla="*/ 21021 w 7404593"/>
              <a:gd name="connsiteY3" fmla="*/ 6858000 h 6858000"/>
              <a:gd name="connsiteX4" fmla="*/ 0 w 7404593"/>
              <a:gd name="connsiteY4" fmla="*/ 3499945 h 6858000"/>
              <a:gd name="connsiteX5" fmla="*/ 21021 w 7404593"/>
              <a:gd name="connsiteY5" fmla="*/ 0 h 6858000"/>
              <a:gd name="connsiteX0" fmla="*/ 3184635 w 7404593"/>
              <a:gd name="connsiteY0" fmla="*/ 0 h 6858000"/>
              <a:gd name="connsiteX1" fmla="*/ 7404593 w 7404593"/>
              <a:gd name="connsiteY1" fmla="*/ 0 h 6858000"/>
              <a:gd name="connsiteX2" fmla="*/ 7404593 w 7404593"/>
              <a:gd name="connsiteY2" fmla="*/ 6858000 h 6858000"/>
              <a:gd name="connsiteX3" fmla="*/ 21021 w 7404593"/>
              <a:gd name="connsiteY3" fmla="*/ 6858000 h 6858000"/>
              <a:gd name="connsiteX4" fmla="*/ 0 w 7404593"/>
              <a:gd name="connsiteY4" fmla="*/ 3499945 h 6858000"/>
              <a:gd name="connsiteX5" fmla="*/ 3184635 w 7404593"/>
              <a:gd name="connsiteY5" fmla="*/ 0 h 6858000"/>
              <a:gd name="connsiteX0" fmla="*/ 3184635 w 7404593"/>
              <a:gd name="connsiteY0" fmla="*/ 0 h 6868510"/>
              <a:gd name="connsiteX1" fmla="*/ 7404593 w 7404593"/>
              <a:gd name="connsiteY1" fmla="*/ 0 h 6868510"/>
              <a:gd name="connsiteX2" fmla="*/ 7404593 w 7404593"/>
              <a:gd name="connsiteY2" fmla="*/ 6858000 h 6868510"/>
              <a:gd name="connsiteX3" fmla="*/ 3184635 w 7404593"/>
              <a:gd name="connsiteY3" fmla="*/ 6868510 h 6868510"/>
              <a:gd name="connsiteX4" fmla="*/ 0 w 7404593"/>
              <a:gd name="connsiteY4" fmla="*/ 3499945 h 6868510"/>
              <a:gd name="connsiteX5" fmla="*/ 3184635 w 7404593"/>
              <a:gd name="connsiteY5" fmla="*/ 0 h 6868510"/>
              <a:gd name="connsiteX0" fmla="*/ 3184635 w 8297972"/>
              <a:gd name="connsiteY0" fmla="*/ 10510 h 6879020"/>
              <a:gd name="connsiteX1" fmla="*/ 8297972 w 8297972"/>
              <a:gd name="connsiteY1" fmla="*/ 0 h 6879020"/>
              <a:gd name="connsiteX2" fmla="*/ 7404593 w 8297972"/>
              <a:gd name="connsiteY2" fmla="*/ 6868510 h 6879020"/>
              <a:gd name="connsiteX3" fmla="*/ 3184635 w 8297972"/>
              <a:gd name="connsiteY3" fmla="*/ 6879020 h 6879020"/>
              <a:gd name="connsiteX4" fmla="*/ 0 w 8297972"/>
              <a:gd name="connsiteY4" fmla="*/ 3510455 h 6879020"/>
              <a:gd name="connsiteX5" fmla="*/ 3184635 w 8297972"/>
              <a:gd name="connsiteY5" fmla="*/ 10510 h 6879020"/>
              <a:gd name="connsiteX0" fmla="*/ 3184635 w 8297972"/>
              <a:gd name="connsiteY0" fmla="*/ 10510 h 6889531"/>
              <a:gd name="connsiteX1" fmla="*/ 8297972 w 8297972"/>
              <a:gd name="connsiteY1" fmla="*/ 0 h 6889531"/>
              <a:gd name="connsiteX2" fmla="*/ 8297972 w 8297972"/>
              <a:gd name="connsiteY2" fmla="*/ 6889531 h 6889531"/>
              <a:gd name="connsiteX3" fmla="*/ 3184635 w 8297972"/>
              <a:gd name="connsiteY3" fmla="*/ 6879020 h 6889531"/>
              <a:gd name="connsiteX4" fmla="*/ 0 w 8297972"/>
              <a:gd name="connsiteY4" fmla="*/ 3510455 h 6889531"/>
              <a:gd name="connsiteX5" fmla="*/ 3184635 w 8297972"/>
              <a:gd name="connsiteY5" fmla="*/ 10510 h 688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7972" h="6889531">
                <a:moveTo>
                  <a:pt x="3184635" y="10510"/>
                </a:moveTo>
                <a:lnTo>
                  <a:pt x="8297972" y="0"/>
                </a:lnTo>
                <a:lnTo>
                  <a:pt x="8297972" y="6889531"/>
                </a:lnTo>
                <a:lnTo>
                  <a:pt x="3184635" y="6879020"/>
                </a:lnTo>
                <a:lnTo>
                  <a:pt x="0" y="3510455"/>
                </a:lnTo>
                <a:lnTo>
                  <a:pt x="3184635" y="10510"/>
                </a:lnTo>
                <a:close/>
              </a:path>
            </a:pathLst>
          </a:custGeom>
        </p:spPr>
        <p:txBody>
          <a:bodyPr/>
          <a:lstStyle/>
          <a:p>
            <a:endParaRPr lang="en-US" dirty="0"/>
          </a:p>
        </p:txBody>
      </p:sp>
      <p:pic>
        <p:nvPicPr>
          <p:cNvPr id="52" name="Graphic 51">
            <a:extLst>
              <a:ext uri="{FF2B5EF4-FFF2-40B4-BE49-F238E27FC236}">
                <a16:creationId xmlns:a16="http://schemas.microsoft.com/office/drawing/2014/main" id="{5E234345-83EB-2148-9F19-085ED8450A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83686" y="700019"/>
            <a:ext cx="1708880" cy="563638"/>
          </a:xfrm>
          <a:prstGeom prst="rect">
            <a:avLst/>
          </a:prstGeom>
        </p:spPr>
      </p:pic>
    </p:spTree>
    <p:extLst>
      <p:ext uri="{BB962C8B-B14F-4D97-AF65-F5344CB8AC3E}">
        <p14:creationId xmlns:p14="http://schemas.microsoft.com/office/powerpoint/2010/main" val="3216061597"/>
      </p:ext>
    </p:extLst>
  </p:cSld>
  <p:clrMapOvr>
    <a:masterClrMapping/>
  </p:clrMapOvr>
  <p:extLst>
    <p:ext uri="{DCECCB84-F9BA-43D5-87BE-67443E8EF086}">
      <p15:sldGuideLst xmlns:p15="http://schemas.microsoft.com/office/powerpoint/2012/main">
        <p15:guide id="1" pos="5760" userDrawn="1">
          <p15:clr>
            <a:srgbClr val="FBAE40"/>
          </p15:clr>
        </p15:guide>
        <p15:guide id="2" pos="388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0D6F515-7166-F64D-ADB9-50DA42DE585F}"/>
              </a:ext>
            </a:extLst>
          </p:cNvPr>
          <p:cNvSpPr txBox="1"/>
          <p:nvPr userDrawn="1"/>
        </p:nvSpPr>
        <p:spPr>
          <a:xfrm>
            <a:off x="623738" y="5010241"/>
            <a:ext cx="4821483" cy="173124"/>
          </a:xfrm>
          <a:prstGeom prst="rect">
            <a:avLst/>
          </a:prstGeom>
          <a:noFill/>
        </p:spPr>
        <p:txBody>
          <a:bodyPr wrap="square" rtlCol="0">
            <a:spAutoFit/>
          </a:bodyPr>
          <a:lstStyle/>
          <a:p>
            <a:r>
              <a:rPr lang="en-GB" sz="525" b="1" dirty="0" err="1">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weareamnet.com</a:t>
            </a:r>
            <a:r>
              <a:rPr lang="en-GB" sz="525" b="1"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 | </a:t>
            </a:r>
            <a:fld id="{B97CDD1F-3786-8646-96E3-5E243E56E0EB}" type="datetime1">
              <a:rPr lang="en-GB" sz="525">
                <a:solidFill>
                  <a:schemeClr val="tx1">
                    <a:lumMod val="85000"/>
                    <a:lumOff val="15000"/>
                  </a:schemeClr>
                </a:solidFill>
                <a:latin typeface="Roboto Lt" panose="02000000000000000000" pitchFamily="2" charset="0"/>
                <a:ea typeface="Roboto Lt" panose="02000000000000000000" pitchFamily="2" charset="0"/>
                <a:cs typeface="Roboto Lt" panose="02000000000000000000" pitchFamily="2" charset="0"/>
              </a:rPr>
              <a:pPr/>
              <a:t>18/03/2022</a:t>
            </a:fld>
            <a:r>
              <a:rPr lang="en-GB" sz="525" dirty="0">
                <a:solidFill>
                  <a:schemeClr val="tx1">
                    <a:lumMod val="85000"/>
                    <a:lumOff val="15000"/>
                  </a:schemeClr>
                </a:solidFill>
                <a:latin typeface="Roboto Lt" panose="02000000000000000000" pitchFamily="2" charset="0"/>
                <a:ea typeface="Roboto Lt" panose="02000000000000000000" pitchFamily="2" charset="0"/>
                <a:cs typeface="Roboto Lt" panose="02000000000000000000" pitchFamily="2" charset="0"/>
              </a:rPr>
              <a:t> </a:t>
            </a:r>
            <a:r>
              <a:rPr lang="en-GB" sz="525" b="1" dirty="0">
                <a:solidFill>
                  <a:schemeClr val="tx1">
                    <a:lumMod val="85000"/>
                    <a:lumOff val="15000"/>
                  </a:schemeClr>
                </a:solidFill>
                <a:latin typeface="Roboto Lt" panose="02000000000000000000" pitchFamily="2" charset="0"/>
                <a:ea typeface="Roboto Lt" panose="02000000000000000000" pitchFamily="2" charset="0"/>
                <a:cs typeface="Roboto Lt" panose="02000000000000000000" pitchFamily="2" charset="0"/>
              </a:rPr>
              <a:t>| </a:t>
            </a:r>
            <a:r>
              <a:rPr lang="en-GB" sz="525" dirty="0">
                <a:solidFill>
                  <a:schemeClr val="tx1">
                    <a:lumMod val="85000"/>
                    <a:lumOff val="15000"/>
                  </a:schemeClr>
                </a:solidFill>
                <a:latin typeface="Roboto Lt" panose="02000000000000000000" pitchFamily="2" charset="0"/>
                <a:ea typeface="Roboto Lt" panose="02000000000000000000" pitchFamily="2" charset="0"/>
                <a:cs typeface="Roboto Lt" panose="02000000000000000000" pitchFamily="2" charset="0"/>
              </a:rPr>
              <a:t>Confidential</a:t>
            </a:r>
            <a:r>
              <a:rPr lang="en-GB" sz="525" b="1" dirty="0">
                <a:solidFill>
                  <a:schemeClr val="tx1">
                    <a:lumMod val="85000"/>
                    <a:lumOff val="15000"/>
                  </a:schemeClr>
                </a:solidFill>
                <a:latin typeface="Roboto Lt" panose="02000000000000000000" pitchFamily="2" charset="0"/>
                <a:ea typeface="Roboto Lt" panose="02000000000000000000" pitchFamily="2" charset="0"/>
                <a:cs typeface="Roboto Lt" panose="02000000000000000000" pitchFamily="2" charset="0"/>
              </a:rPr>
              <a:t> | </a:t>
            </a:r>
            <a:r>
              <a:rPr lang="en-GB" sz="525" dirty="0">
                <a:solidFill>
                  <a:schemeClr val="tx1">
                    <a:lumMod val="85000"/>
                    <a:lumOff val="15000"/>
                  </a:schemeClr>
                </a:solidFill>
                <a:latin typeface="Roboto Lt" panose="02000000000000000000" pitchFamily="2" charset="0"/>
                <a:ea typeface="Roboto Lt" panose="02000000000000000000" pitchFamily="2" charset="0"/>
                <a:cs typeface="Roboto Lt" panose="02000000000000000000" pitchFamily="2" charset="0"/>
              </a:rPr>
              <a:t>© </a:t>
            </a:r>
            <a:r>
              <a:rPr lang="en-GB" sz="525" dirty="0" err="1">
                <a:solidFill>
                  <a:schemeClr val="tx1">
                    <a:lumMod val="85000"/>
                    <a:lumOff val="15000"/>
                  </a:schemeClr>
                </a:solidFill>
                <a:latin typeface="Roboto Lt" panose="02000000000000000000" pitchFamily="2" charset="0"/>
                <a:ea typeface="Roboto Lt" panose="02000000000000000000" pitchFamily="2" charset="0"/>
                <a:cs typeface="Roboto Lt" panose="02000000000000000000" pitchFamily="2" charset="0"/>
              </a:rPr>
              <a:t>Amnet</a:t>
            </a:r>
            <a:r>
              <a:rPr lang="en-GB" sz="525" dirty="0">
                <a:solidFill>
                  <a:schemeClr val="tx1">
                    <a:lumMod val="85000"/>
                    <a:lumOff val="15000"/>
                  </a:schemeClr>
                </a:solidFill>
                <a:latin typeface="Roboto Lt" panose="02000000000000000000" pitchFamily="2" charset="0"/>
                <a:ea typeface="Roboto Lt" panose="02000000000000000000" pitchFamily="2" charset="0"/>
                <a:cs typeface="Roboto Lt" panose="02000000000000000000" pitchFamily="2" charset="0"/>
              </a:rPr>
              <a:t> Ltd</a:t>
            </a:r>
            <a:endParaRPr lang="en-US" sz="525" dirty="0">
              <a:solidFill>
                <a:schemeClr val="tx1">
                  <a:lumMod val="85000"/>
                  <a:lumOff val="15000"/>
                </a:schemeClr>
              </a:solidFill>
              <a:latin typeface="Roboto Lt" panose="02000000000000000000" pitchFamily="2" charset="0"/>
              <a:ea typeface="Roboto Lt" panose="02000000000000000000" pitchFamily="2" charset="0"/>
              <a:cs typeface="Roboto Lt" panose="02000000000000000000" pitchFamily="2" charset="0"/>
            </a:endParaRPr>
          </a:p>
        </p:txBody>
      </p:sp>
      <p:pic>
        <p:nvPicPr>
          <p:cNvPr id="13" name="Graphic 12">
            <a:extLst>
              <a:ext uri="{FF2B5EF4-FFF2-40B4-BE49-F238E27FC236}">
                <a16:creationId xmlns:a16="http://schemas.microsoft.com/office/drawing/2014/main" id="{2B14B470-5101-8445-8AFE-DBBEB5F27B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69386" y="573019"/>
            <a:ext cx="1708880" cy="563638"/>
          </a:xfrm>
          <a:prstGeom prst="rect">
            <a:avLst/>
          </a:prstGeom>
        </p:spPr>
      </p:pic>
      <p:sp>
        <p:nvSpPr>
          <p:cNvPr id="40" name="Text Placeholder 39">
            <a:extLst>
              <a:ext uri="{FF2B5EF4-FFF2-40B4-BE49-F238E27FC236}">
                <a16:creationId xmlns:a16="http://schemas.microsoft.com/office/drawing/2014/main" id="{34314B28-4637-324B-9955-934A22059455}"/>
              </a:ext>
            </a:extLst>
          </p:cNvPr>
          <p:cNvSpPr>
            <a:spLocks noGrp="1"/>
          </p:cNvSpPr>
          <p:nvPr>
            <p:ph type="body" sz="quarter" idx="11" hasCustomPrompt="1"/>
          </p:nvPr>
        </p:nvSpPr>
        <p:spPr>
          <a:xfrm>
            <a:off x="623738" y="1098612"/>
            <a:ext cx="3699395" cy="691885"/>
          </a:xfrm>
        </p:spPr>
        <p:txBody>
          <a:bodyPr>
            <a:noAutofit/>
          </a:bodyPr>
          <a:lstStyle>
            <a:lvl1pPr marL="0" indent="0">
              <a:buNone/>
              <a:defRPr sz="4500" b="1" i="0">
                <a:latin typeface="Roboto Cn" panose="02000000000000000000" pitchFamily="2" charset="0"/>
                <a:ea typeface="Roboto Cn" panose="02000000000000000000" pitchFamily="2" charset="0"/>
                <a:cs typeface="Roboto Cn" panose="02000000000000000000" pitchFamily="2" charset="0"/>
              </a:defRPr>
            </a:lvl1pPr>
            <a:lvl2pPr>
              <a:defRPr sz="3000" b="1" i="0">
                <a:latin typeface="Roboto Cn" panose="02000000000000000000" pitchFamily="2" charset="0"/>
                <a:ea typeface="Roboto Cn" panose="02000000000000000000" pitchFamily="2" charset="0"/>
                <a:cs typeface="Roboto Cn" panose="02000000000000000000" pitchFamily="2" charset="0"/>
              </a:defRPr>
            </a:lvl2pPr>
            <a:lvl3pPr>
              <a:defRPr sz="3000" b="1" i="0">
                <a:latin typeface="Roboto Cn" panose="02000000000000000000" pitchFamily="2" charset="0"/>
                <a:ea typeface="Roboto Cn" panose="02000000000000000000" pitchFamily="2" charset="0"/>
                <a:cs typeface="Roboto Cn" panose="02000000000000000000" pitchFamily="2" charset="0"/>
              </a:defRPr>
            </a:lvl3pPr>
            <a:lvl4pPr>
              <a:defRPr sz="3000" b="1" i="0">
                <a:latin typeface="Roboto Cn" panose="02000000000000000000" pitchFamily="2" charset="0"/>
                <a:ea typeface="Roboto Cn" panose="02000000000000000000" pitchFamily="2" charset="0"/>
                <a:cs typeface="Roboto Cn" panose="02000000000000000000" pitchFamily="2" charset="0"/>
              </a:defRPr>
            </a:lvl4pPr>
            <a:lvl5pPr>
              <a:defRPr sz="3000" b="1" i="0">
                <a:latin typeface="Roboto Cn" panose="02000000000000000000" pitchFamily="2" charset="0"/>
                <a:ea typeface="Roboto Cn" panose="02000000000000000000" pitchFamily="2" charset="0"/>
                <a:cs typeface="Roboto Cn" panose="02000000000000000000" pitchFamily="2" charset="0"/>
              </a:defRPr>
            </a:lvl5pPr>
          </a:lstStyle>
          <a:p>
            <a:pPr lvl="0"/>
            <a:r>
              <a:rPr lang="en-US" dirty="0"/>
              <a:t>HEADLINE</a:t>
            </a:r>
          </a:p>
        </p:txBody>
      </p:sp>
      <p:sp>
        <p:nvSpPr>
          <p:cNvPr id="42" name="Text Placeholder 41">
            <a:extLst>
              <a:ext uri="{FF2B5EF4-FFF2-40B4-BE49-F238E27FC236}">
                <a16:creationId xmlns:a16="http://schemas.microsoft.com/office/drawing/2014/main" id="{0B393BF6-5B62-8046-9065-D783A9026F5F}"/>
              </a:ext>
            </a:extLst>
          </p:cNvPr>
          <p:cNvSpPr>
            <a:spLocks noGrp="1"/>
          </p:cNvSpPr>
          <p:nvPr>
            <p:ph type="body" sz="quarter" idx="12" hasCustomPrompt="1"/>
          </p:nvPr>
        </p:nvSpPr>
        <p:spPr>
          <a:xfrm>
            <a:off x="617908" y="1790497"/>
            <a:ext cx="3705225" cy="467072"/>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a:buNone/>
              <a:tabLst/>
              <a:defRPr sz="1200" b="1" i="0">
                <a:latin typeface="Roboto Cn" panose="02000000000000000000" pitchFamily="2" charset="0"/>
                <a:ea typeface="Roboto Cn" panose="02000000000000000000" pitchFamily="2" charset="0"/>
                <a:cs typeface="Roboto Cn" panose="02000000000000000000" pitchFamily="2" charset="0"/>
              </a:defRPr>
            </a:lvl1pPr>
            <a:lvl2pPr>
              <a:defRPr sz="1200" b="1" i="0">
                <a:latin typeface="Roboto Cn" panose="02000000000000000000" pitchFamily="2" charset="0"/>
                <a:ea typeface="Roboto Cn" panose="02000000000000000000" pitchFamily="2" charset="0"/>
                <a:cs typeface="Roboto Cn" panose="02000000000000000000" pitchFamily="2" charset="0"/>
              </a:defRPr>
            </a:lvl2pPr>
            <a:lvl3pPr>
              <a:defRPr sz="1200" b="1" i="0">
                <a:latin typeface="Roboto Cn" panose="02000000000000000000" pitchFamily="2" charset="0"/>
                <a:ea typeface="Roboto Cn" panose="02000000000000000000" pitchFamily="2" charset="0"/>
                <a:cs typeface="Roboto Cn" panose="02000000000000000000" pitchFamily="2" charset="0"/>
              </a:defRPr>
            </a:lvl3pPr>
            <a:lvl4pPr>
              <a:defRPr sz="1200" b="1" i="0">
                <a:latin typeface="Roboto Cn" panose="02000000000000000000" pitchFamily="2" charset="0"/>
                <a:ea typeface="Roboto Cn" panose="02000000000000000000" pitchFamily="2" charset="0"/>
                <a:cs typeface="Roboto Cn" panose="02000000000000000000" pitchFamily="2" charset="0"/>
              </a:defRPr>
            </a:lvl4pPr>
            <a:lvl5pPr>
              <a:defRPr sz="1200" b="1" i="0">
                <a:latin typeface="Roboto Cn" panose="02000000000000000000" pitchFamily="2" charset="0"/>
                <a:ea typeface="Roboto Cn" panose="02000000000000000000" pitchFamily="2" charset="0"/>
                <a:cs typeface="Roboto Cn" panose="02000000000000000000" pitchFamily="2" charset="0"/>
              </a:defRPr>
            </a:lvl5pPr>
          </a:lstStyle>
          <a:p>
            <a:pPr lvl="0"/>
            <a:r>
              <a:rPr lang="en-US" dirty="0"/>
              <a:t>This is the </a:t>
            </a:r>
            <a:r>
              <a:rPr lang="en-US" dirty="0" err="1"/>
              <a:t>Subheadline</a:t>
            </a:r>
            <a:r>
              <a:rPr lang="en-US" dirty="0"/>
              <a:t> click to edit</a:t>
            </a:r>
          </a:p>
          <a:p>
            <a:pPr marL="0" marR="0" lvl="0" indent="0" algn="l" defTabSz="685800" rtl="0" eaLnBrk="1" fontAlgn="auto" latinLnBrk="0" hangingPunct="1">
              <a:lnSpc>
                <a:spcPct val="90000"/>
              </a:lnSpc>
              <a:spcBef>
                <a:spcPts val="750"/>
              </a:spcBef>
              <a:spcAft>
                <a:spcPts val="0"/>
              </a:spcAft>
              <a:buClrTx/>
              <a:buSzTx/>
              <a:buFont typeface="Arial"/>
              <a:buNone/>
              <a:tabLst/>
              <a:defRPr/>
            </a:pPr>
            <a:r>
              <a:rPr lang="en-US" dirty="0"/>
              <a:t>This is the </a:t>
            </a:r>
            <a:r>
              <a:rPr lang="en-US" dirty="0" err="1"/>
              <a:t>Subheadline</a:t>
            </a:r>
            <a:r>
              <a:rPr lang="en-US" dirty="0"/>
              <a:t> click to edit</a:t>
            </a:r>
          </a:p>
          <a:p>
            <a:pPr lvl="0"/>
            <a:endParaRPr lang="en-US" dirty="0"/>
          </a:p>
        </p:txBody>
      </p:sp>
      <p:sp>
        <p:nvSpPr>
          <p:cNvPr id="44" name="Text Placeholder 43">
            <a:extLst>
              <a:ext uri="{FF2B5EF4-FFF2-40B4-BE49-F238E27FC236}">
                <a16:creationId xmlns:a16="http://schemas.microsoft.com/office/drawing/2014/main" id="{24A9B5B3-DC0B-7D47-881A-965182E3359F}"/>
              </a:ext>
            </a:extLst>
          </p:cNvPr>
          <p:cNvSpPr>
            <a:spLocks noGrp="1"/>
          </p:cNvSpPr>
          <p:nvPr>
            <p:ph type="body" sz="quarter" idx="13" hasCustomPrompt="1"/>
          </p:nvPr>
        </p:nvSpPr>
        <p:spPr>
          <a:xfrm>
            <a:off x="623888" y="2346855"/>
            <a:ext cx="2316956" cy="602599"/>
          </a:xfr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a:buNone/>
              <a:tabLst/>
              <a:defRPr sz="1050" b="0" i="0">
                <a:latin typeface="Roboto Lt" panose="02000000000000000000" pitchFamily="2" charset="0"/>
                <a:ea typeface="Roboto Lt" panose="02000000000000000000" pitchFamily="2" charset="0"/>
                <a:cs typeface="Roboto Lt" panose="02000000000000000000"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a:buNone/>
              <a:tabLst/>
              <a:defRPr/>
            </a:pPr>
            <a:r>
              <a:rPr lang="en-US" dirty="0"/>
              <a:t>This is the short paragraph about the project. This is the short paragraph about the project.</a:t>
            </a:r>
          </a:p>
          <a:p>
            <a:pPr lvl="0"/>
            <a:endParaRPr lang="en-US" dirty="0"/>
          </a:p>
        </p:txBody>
      </p:sp>
      <p:sp>
        <p:nvSpPr>
          <p:cNvPr id="51" name="Picture Placeholder 50">
            <a:extLst>
              <a:ext uri="{FF2B5EF4-FFF2-40B4-BE49-F238E27FC236}">
                <a16:creationId xmlns:a16="http://schemas.microsoft.com/office/drawing/2014/main" id="{43617FE1-8D88-1341-9232-51D1E61A3872}"/>
              </a:ext>
            </a:extLst>
          </p:cNvPr>
          <p:cNvSpPr>
            <a:spLocks noGrp="1"/>
          </p:cNvSpPr>
          <p:nvPr>
            <p:ph type="pic" sz="quarter" idx="15"/>
          </p:nvPr>
        </p:nvSpPr>
        <p:spPr>
          <a:xfrm>
            <a:off x="2940844" y="-210207"/>
            <a:ext cx="6650720" cy="6135414"/>
          </a:xfrm>
          <a:custGeom>
            <a:avLst/>
            <a:gdLst>
              <a:gd name="connsiteX0" fmla="*/ 0 w 7383572"/>
              <a:gd name="connsiteY0" fmla="*/ 0 h 6858000"/>
              <a:gd name="connsiteX1" fmla="*/ 7383572 w 7383572"/>
              <a:gd name="connsiteY1" fmla="*/ 0 h 6858000"/>
              <a:gd name="connsiteX2" fmla="*/ 7383572 w 7383572"/>
              <a:gd name="connsiteY2" fmla="*/ 6858000 h 6858000"/>
              <a:gd name="connsiteX3" fmla="*/ 0 w 7383572"/>
              <a:gd name="connsiteY3" fmla="*/ 6858000 h 6858000"/>
              <a:gd name="connsiteX4" fmla="*/ 0 w 7383572"/>
              <a:gd name="connsiteY4" fmla="*/ 0 h 6858000"/>
              <a:gd name="connsiteX0" fmla="*/ 21021 w 7404593"/>
              <a:gd name="connsiteY0" fmla="*/ 0 h 6858000"/>
              <a:gd name="connsiteX1" fmla="*/ 7404593 w 7404593"/>
              <a:gd name="connsiteY1" fmla="*/ 0 h 6858000"/>
              <a:gd name="connsiteX2" fmla="*/ 7404593 w 7404593"/>
              <a:gd name="connsiteY2" fmla="*/ 6858000 h 6858000"/>
              <a:gd name="connsiteX3" fmla="*/ 21021 w 7404593"/>
              <a:gd name="connsiteY3" fmla="*/ 6858000 h 6858000"/>
              <a:gd name="connsiteX4" fmla="*/ 0 w 7404593"/>
              <a:gd name="connsiteY4" fmla="*/ 3499945 h 6858000"/>
              <a:gd name="connsiteX5" fmla="*/ 21021 w 7404593"/>
              <a:gd name="connsiteY5" fmla="*/ 0 h 6858000"/>
              <a:gd name="connsiteX0" fmla="*/ 3184635 w 7404593"/>
              <a:gd name="connsiteY0" fmla="*/ 0 h 6858000"/>
              <a:gd name="connsiteX1" fmla="*/ 7404593 w 7404593"/>
              <a:gd name="connsiteY1" fmla="*/ 0 h 6858000"/>
              <a:gd name="connsiteX2" fmla="*/ 7404593 w 7404593"/>
              <a:gd name="connsiteY2" fmla="*/ 6858000 h 6858000"/>
              <a:gd name="connsiteX3" fmla="*/ 21021 w 7404593"/>
              <a:gd name="connsiteY3" fmla="*/ 6858000 h 6858000"/>
              <a:gd name="connsiteX4" fmla="*/ 0 w 7404593"/>
              <a:gd name="connsiteY4" fmla="*/ 3499945 h 6858000"/>
              <a:gd name="connsiteX5" fmla="*/ 3184635 w 7404593"/>
              <a:gd name="connsiteY5" fmla="*/ 0 h 6858000"/>
              <a:gd name="connsiteX0" fmla="*/ 3184635 w 7404593"/>
              <a:gd name="connsiteY0" fmla="*/ 0 h 6868510"/>
              <a:gd name="connsiteX1" fmla="*/ 7404593 w 7404593"/>
              <a:gd name="connsiteY1" fmla="*/ 0 h 6868510"/>
              <a:gd name="connsiteX2" fmla="*/ 7404593 w 7404593"/>
              <a:gd name="connsiteY2" fmla="*/ 6858000 h 6868510"/>
              <a:gd name="connsiteX3" fmla="*/ 3184635 w 7404593"/>
              <a:gd name="connsiteY3" fmla="*/ 6868510 h 6868510"/>
              <a:gd name="connsiteX4" fmla="*/ 0 w 7404593"/>
              <a:gd name="connsiteY4" fmla="*/ 3499945 h 6868510"/>
              <a:gd name="connsiteX5" fmla="*/ 3184635 w 7404593"/>
              <a:gd name="connsiteY5" fmla="*/ 0 h 6868510"/>
              <a:gd name="connsiteX0" fmla="*/ 3184635 w 8297972"/>
              <a:gd name="connsiteY0" fmla="*/ 10510 h 6879020"/>
              <a:gd name="connsiteX1" fmla="*/ 8297972 w 8297972"/>
              <a:gd name="connsiteY1" fmla="*/ 0 h 6879020"/>
              <a:gd name="connsiteX2" fmla="*/ 7404593 w 8297972"/>
              <a:gd name="connsiteY2" fmla="*/ 6868510 h 6879020"/>
              <a:gd name="connsiteX3" fmla="*/ 3184635 w 8297972"/>
              <a:gd name="connsiteY3" fmla="*/ 6879020 h 6879020"/>
              <a:gd name="connsiteX4" fmla="*/ 0 w 8297972"/>
              <a:gd name="connsiteY4" fmla="*/ 3510455 h 6879020"/>
              <a:gd name="connsiteX5" fmla="*/ 3184635 w 8297972"/>
              <a:gd name="connsiteY5" fmla="*/ 10510 h 6879020"/>
              <a:gd name="connsiteX0" fmla="*/ 3184635 w 8297972"/>
              <a:gd name="connsiteY0" fmla="*/ 10510 h 6889531"/>
              <a:gd name="connsiteX1" fmla="*/ 8297972 w 8297972"/>
              <a:gd name="connsiteY1" fmla="*/ 0 h 6889531"/>
              <a:gd name="connsiteX2" fmla="*/ 8297972 w 8297972"/>
              <a:gd name="connsiteY2" fmla="*/ 6889531 h 6889531"/>
              <a:gd name="connsiteX3" fmla="*/ 3184635 w 8297972"/>
              <a:gd name="connsiteY3" fmla="*/ 6879020 h 6889531"/>
              <a:gd name="connsiteX4" fmla="*/ 0 w 8297972"/>
              <a:gd name="connsiteY4" fmla="*/ 3510455 h 6889531"/>
              <a:gd name="connsiteX5" fmla="*/ 3184635 w 8297972"/>
              <a:gd name="connsiteY5" fmla="*/ 10510 h 688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7972" h="6889531">
                <a:moveTo>
                  <a:pt x="3184635" y="10510"/>
                </a:moveTo>
                <a:lnTo>
                  <a:pt x="8297972" y="0"/>
                </a:lnTo>
                <a:lnTo>
                  <a:pt x="8297972" y="6889531"/>
                </a:lnTo>
                <a:lnTo>
                  <a:pt x="3184635" y="6879020"/>
                </a:lnTo>
                <a:lnTo>
                  <a:pt x="0" y="3510455"/>
                </a:lnTo>
                <a:lnTo>
                  <a:pt x="3184635" y="10510"/>
                </a:lnTo>
                <a:close/>
              </a:path>
            </a:pathLst>
          </a:custGeom>
        </p:spPr>
        <p:txBody>
          <a:bodyPr/>
          <a:lstStyle/>
          <a:p>
            <a:endParaRPr lang="en-US"/>
          </a:p>
        </p:txBody>
      </p:sp>
      <p:pic>
        <p:nvPicPr>
          <p:cNvPr id="10" name="Graphic 9">
            <a:extLst>
              <a:ext uri="{FF2B5EF4-FFF2-40B4-BE49-F238E27FC236}">
                <a16:creationId xmlns:a16="http://schemas.microsoft.com/office/drawing/2014/main" id="{21785083-7CE3-0E49-8D05-BD5EA2DE34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83686" y="700019"/>
            <a:ext cx="1708880" cy="563638"/>
          </a:xfrm>
          <a:prstGeom prst="rect">
            <a:avLst/>
          </a:prstGeom>
        </p:spPr>
      </p:pic>
    </p:spTree>
    <p:extLst>
      <p:ext uri="{BB962C8B-B14F-4D97-AF65-F5344CB8AC3E}">
        <p14:creationId xmlns:p14="http://schemas.microsoft.com/office/powerpoint/2010/main" val="1231841904"/>
      </p:ext>
    </p:extLst>
  </p:cSld>
  <p:clrMapOvr>
    <a:masterClrMapping/>
  </p:clrMapOvr>
  <p:extLst>
    <p:ext uri="{DCECCB84-F9BA-43D5-87BE-67443E8EF086}">
      <p15:sldGuideLst xmlns:p15="http://schemas.microsoft.com/office/powerpoint/2012/main">
        <p15:guide id="1" pos="5760" userDrawn="1">
          <p15:clr>
            <a:srgbClr val="FBAE40"/>
          </p15:clr>
        </p15:guide>
        <p15:guide id="2" pos="38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7738DF8-B6B5-C348-AFC9-2F94D0E9D65B}" type="datetimeFigureOut">
              <a:rPr lang="en-US" smtClean="0"/>
              <a:t>3/18/22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F2428-94C0-0448-BC94-A45C3B1941F4}" type="slidenum">
              <a:rPr lang="en-US" smtClean="0"/>
              <a:t>‹#›</a:t>
            </a:fld>
            <a:endParaRPr lang="en-US"/>
          </a:p>
        </p:txBody>
      </p:sp>
    </p:spTree>
    <p:extLst>
      <p:ext uri="{BB962C8B-B14F-4D97-AF65-F5344CB8AC3E}">
        <p14:creationId xmlns:p14="http://schemas.microsoft.com/office/powerpoint/2010/main" val="2309370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7738DF8-B6B5-C348-AFC9-2F94D0E9D65B}" type="datetimeFigureOut">
              <a:rPr lang="en-US" smtClean="0"/>
              <a:t>3/18/22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F2428-94C0-0448-BC94-A45C3B1941F4}" type="slidenum">
              <a:rPr lang="en-US" smtClean="0"/>
              <a:t>‹#›</a:t>
            </a:fld>
            <a:endParaRPr lang="en-US"/>
          </a:p>
        </p:txBody>
      </p:sp>
    </p:spTree>
    <p:extLst>
      <p:ext uri="{BB962C8B-B14F-4D97-AF65-F5344CB8AC3E}">
        <p14:creationId xmlns:p14="http://schemas.microsoft.com/office/powerpoint/2010/main" val="2551039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7738DF8-B6B5-C348-AFC9-2F94D0E9D65B}" type="datetimeFigureOut">
              <a:rPr lang="en-US" smtClean="0"/>
              <a:t>3/18/22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9F2428-94C0-0448-BC94-A45C3B1941F4}" type="slidenum">
              <a:rPr lang="en-US" smtClean="0"/>
              <a:t>‹#›</a:t>
            </a:fld>
            <a:endParaRPr lang="en-US"/>
          </a:p>
        </p:txBody>
      </p:sp>
    </p:spTree>
    <p:extLst>
      <p:ext uri="{BB962C8B-B14F-4D97-AF65-F5344CB8AC3E}">
        <p14:creationId xmlns:p14="http://schemas.microsoft.com/office/powerpoint/2010/main" val="1471878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27738DF8-B6B5-C348-AFC9-2F94D0E9D65B}" type="datetimeFigureOut">
              <a:rPr lang="en-US" smtClean="0"/>
              <a:t>3/18/22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9F2428-94C0-0448-BC94-A45C3B1941F4}" type="slidenum">
              <a:rPr lang="en-US" smtClean="0"/>
              <a:t>‹#›</a:t>
            </a:fld>
            <a:endParaRPr lang="en-US"/>
          </a:p>
        </p:txBody>
      </p:sp>
    </p:spTree>
    <p:extLst>
      <p:ext uri="{BB962C8B-B14F-4D97-AF65-F5344CB8AC3E}">
        <p14:creationId xmlns:p14="http://schemas.microsoft.com/office/powerpoint/2010/main" val="3939854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7738DF8-B6B5-C348-AFC9-2F94D0E9D65B}" type="datetimeFigureOut">
              <a:rPr lang="en-US" smtClean="0"/>
              <a:t>3/18/22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9F2428-94C0-0448-BC94-A45C3B1941F4}" type="slidenum">
              <a:rPr lang="en-US" smtClean="0"/>
              <a:t>‹#›</a:t>
            </a:fld>
            <a:endParaRPr lang="en-US"/>
          </a:p>
        </p:txBody>
      </p:sp>
    </p:spTree>
    <p:extLst>
      <p:ext uri="{BB962C8B-B14F-4D97-AF65-F5344CB8AC3E}">
        <p14:creationId xmlns:p14="http://schemas.microsoft.com/office/powerpoint/2010/main" val="353686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738DF8-B6B5-C348-AFC9-2F94D0E9D65B}" type="datetimeFigureOut">
              <a:rPr lang="en-US" smtClean="0"/>
              <a:t>3/18/22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9F2428-94C0-0448-BC94-A45C3B1941F4}" type="slidenum">
              <a:rPr lang="en-US" smtClean="0"/>
              <a:t>‹#›</a:t>
            </a:fld>
            <a:endParaRPr lang="en-US"/>
          </a:p>
        </p:txBody>
      </p:sp>
    </p:spTree>
    <p:extLst>
      <p:ext uri="{BB962C8B-B14F-4D97-AF65-F5344CB8AC3E}">
        <p14:creationId xmlns:p14="http://schemas.microsoft.com/office/powerpoint/2010/main" val="1456957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27738DF8-B6B5-C348-AFC9-2F94D0E9D65B}" type="datetimeFigureOut">
              <a:rPr lang="en-US" smtClean="0"/>
              <a:t>3/18/22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9F2428-94C0-0448-BC94-A45C3B1941F4}" type="slidenum">
              <a:rPr lang="en-US" smtClean="0"/>
              <a:t>‹#›</a:t>
            </a:fld>
            <a:endParaRPr lang="en-US"/>
          </a:p>
        </p:txBody>
      </p:sp>
    </p:spTree>
    <p:extLst>
      <p:ext uri="{BB962C8B-B14F-4D97-AF65-F5344CB8AC3E}">
        <p14:creationId xmlns:p14="http://schemas.microsoft.com/office/powerpoint/2010/main" val="2125068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27738DF8-B6B5-C348-AFC9-2F94D0E9D65B}" type="datetimeFigureOut">
              <a:rPr lang="en-US" smtClean="0"/>
              <a:t>3/18/22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9F2428-94C0-0448-BC94-A45C3B1941F4}" type="slidenum">
              <a:rPr lang="en-US" smtClean="0"/>
              <a:t>‹#›</a:t>
            </a:fld>
            <a:endParaRPr lang="en-US"/>
          </a:p>
        </p:txBody>
      </p:sp>
    </p:spTree>
    <p:extLst>
      <p:ext uri="{BB962C8B-B14F-4D97-AF65-F5344CB8AC3E}">
        <p14:creationId xmlns:p14="http://schemas.microsoft.com/office/powerpoint/2010/main" val="3837762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27738DF8-B6B5-C348-AFC9-2F94D0E9D65B}" type="datetimeFigureOut">
              <a:rPr lang="en-US" smtClean="0"/>
              <a:t>3/18/22</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259F2428-94C0-0448-BC94-A45C3B1941F4}" type="slidenum">
              <a:rPr lang="en-US" smtClean="0"/>
              <a:t>‹#›</a:t>
            </a:fld>
            <a:endParaRPr lang="en-US"/>
          </a:p>
        </p:txBody>
      </p:sp>
    </p:spTree>
    <p:extLst>
      <p:ext uri="{BB962C8B-B14F-4D97-AF65-F5344CB8AC3E}">
        <p14:creationId xmlns:p14="http://schemas.microsoft.com/office/powerpoint/2010/main" val="188082388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0" r:id="rId12"/>
    <p:sldLayoutId id="214748366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0EEF5D-14C6-614D-9E05-3F743F4A2740}"/>
              </a:ext>
            </a:extLst>
          </p:cNvPr>
          <p:cNvPicPr>
            <a:picLocks noChangeAspect="1"/>
          </p:cNvPicPr>
          <p:nvPr/>
        </p:nvPicPr>
        <p:blipFill rotWithShape="1">
          <a:blip r:embed="rId3"/>
          <a:srcRect l="11368" t="430" b="1075"/>
          <a:stretch/>
        </p:blipFill>
        <p:spPr>
          <a:xfrm>
            <a:off x="0" y="0"/>
            <a:ext cx="9144000" cy="5715000"/>
          </a:xfrm>
          <a:prstGeom prst="rect">
            <a:avLst/>
          </a:prstGeom>
        </p:spPr>
      </p:pic>
      <p:pic>
        <p:nvPicPr>
          <p:cNvPr id="15" name="Picture 14" descr="Text&#10;&#10;Description automatically generated">
            <a:extLst>
              <a:ext uri="{FF2B5EF4-FFF2-40B4-BE49-F238E27FC236}">
                <a16:creationId xmlns:a16="http://schemas.microsoft.com/office/drawing/2014/main" id="{95AFC345-A153-2E42-975F-6E98ADE1772D}"/>
              </a:ext>
            </a:extLst>
          </p:cNvPr>
          <p:cNvPicPr>
            <a:picLocks noChangeAspect="1"/>
          </p:cNvPicPr>
          <p:nvPr/>
        </p:nvPicPr>
        <p:blipFill>
          <a:blip r:embed="rId4"/>
          <a:stretch>
            <a:fillRect/>
          </a:stretch>
        </p:blipFill>
        <p:spPr>
          <a:xfrm>
            <a:off x="0" y="0"/>
            <a:ext cx="9144000" cy="5715000"/>
          </a:xfrm>
          <a:prstGeom prst="rect">
            <a:avLst/>
          </a:prstGeom>
        </p:spPr>
      </p:pic>
    </p:spTree>
    <p:extLst>
      <p:ext uri="{BB962C8B-B14F-4D97-AF65-F5344CB8AC3E}">
        <p14:creationId xmlns:p14="http://schemas.microsoft.com/office/powerpoint/2010/main" val="3519482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lur&#10;&#10;Description automatically generated">
            <a:extLst>
              <a:ext uri="{FF2B5EF4-FFF2-40B4-BE49-F238E27FC236}">
                <a16:creationId xmlns:a16="http://schemas.microsoft.com/office/drawing/2014/main" id="{2EAF0E8D-357C-184E-AA6D-FA581E6D2D79}"/>
              </a:ext>
            </a:extLst>
          </p:cNvPr>
          <p:cNvPicPr>
            <a:picLocks noChangeAspect="1"/>
          </p:cNvPicPr>
          <p:nvPr/>
        </p:nvPicPr>
        <p:blipFill rotWithShape="1">
          <a:blip r:embed="rId3"/>
          <a:srcRect t="24039" r="249" b="23072"/>
          <a:stretch/>
        </p:blipFill>
        <p:spPr>
          <a:xfrm>
            <a:off x="0" y="0"/>
            <a:ext cx="9144000" cy="5715000"/>
          </a:xfrm>
          <a:prstGeom prst="rect">
            <a:avLst/>
          </a:prstGeom>
        </p:spPr>
      </p:pic>
      <p:sp>
        <p:nvSpPr>
          <p:cNvPr id="3" name="TextBox 2">
            <a:extLst>
              <a:ext uri="{FF2B5EF4-FFF2-40B4-BE49-F238E27FC236}">
                <a16:creationId xmlns:a16="http://schemas.microsoft.com/office/drawing/2014/main" id="{C063179E-D842-234D-8EAE-00E5F09BB3D5}"/>
              </a:ext>
            </a:extLst>
          </p:cNvPr>
          <p:cNvSpPr txBox="1"/>
          <p:nvPr/>
        </p:nvSpPr>
        <p:spPr>
          <a:xfrm>
            <a:off x="-1014761" y="2620537"/>
            <a:ext cx="184731" cy="369332"/>
          </a:xfrm>
          <a:prstGeom prst="rect">
            <a:avLst/>
          </a:prstGeom>
          <a:noFill/>
        </p:spPr>
        <p:txBody>
          <a:bodyPr wrap="none" rtlCol="0">
            <a:spAutoFit/>
          </a:bodyPr>
          <a:lstStyle/>
          <a:p>
            <a:endParaRPr lang="en-US" dirty="0"/>
          </a:p>
        </p:txBody>
      </p:sp>
      <p:pic>
        <p:nvPicPr>
          <p:cNvPr id="5" name="Picture 4" descr="A picture containing text, electronics, screenshot&#10;&#10;Description automatically generated">
            <a:extLst>
              <a:ext uri="{FF2B5EF4-FFF2-40B4-BE49-F238E27FC236}">
                <a16:creationId xmlns:a16="http://schemas.microsoft.com/office/drawing/2014/main" id="{30D836B5-BAF4-0842-958A-CBB1CE4B40C4}"/>
              </a:ext>
            </a:extLst>
          </p:cNvPr>
          <p:cNvPicPr>
            <a:picLocks noChangeAspect="1"/>
          </p:cNvPicPr>
          <p:nvPr/>
        </p:nvPicPr>
        <p:blipFill>
          <a:blip r:embed="rId4"/>
          <a:stretch>
            <a:fillRect/>
          </a:stretch>
        </p:blipFill>
        <p:spPr>
          <a:xfrm>
            <a:off x="0" y="0"/>
            <a:ext cx="9144000" cy="5715000"/>
          </a:xfrm>
          <a:prstGeom prst="rect">
            <a:avLst/>
          </a:prstGeom>
        </p:spPr>
      </p:pic>
    </p:spTree>
    <p:extLst>
      <p:ext uri="{BB962C8B-B14F-4D97-AF65-F5344CB8AC3E}">
        <p14:creationId xmlns:p14="http://schemas.microsoft.com/office/powerpoint/2010/main" val="4019679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lur&#10;&#10;Description automatically generated">
            <a:extLst>
              <a:ext uri="{FF2B5EF4-FFF2-40B4-BE49-F238E27FC236}">
                <a16:creationId xmlns:a16="http://schemas.microsoft.com/office/drawing/2014/main" id="{0182D6CF-AC50-6746-8885-5E78F5A691E5}"/>
              </a:ext>
            </a:extLst>
          </p:cNvPr>
          <p:cNvPicPr>
            <a:picLocks noChangeAspect="1"/>
          </p:cNvPicPr>
          <p:nvPr/>
        </p:nvPicPr>
        <p:blipFill rotWithShape="1">
          <a:blip r:embed="rId3"/>
          <a:srcRect l="3353" t="32002" r="3353" b="18532"/>
          <a:stretch/>
        </p:blipFill>
        <p:spPr>
          <a:xfrm>
            <a:off x="0" y="0"/>
            <a:ext cx="9144000" cy="5715000"/>
          </a:xfrm>
          <a:prstGeom prst="rect">
            <a:avLst/>
          </a:prstGeom>
        </p:spPr>
      </p:pic>
      <p:sp>
        <p:nvSpPr>
          <p:cNvPr id="3" name="TextBox 2">
            <a:extLst>
              <a:ext uri="{FF2B5EF4-FFF2-40B4-BE49-F238E27FC236}">
                <a16:creationId xmlns:a16="http://schemas.microsoft.com/office/drawing/2014/main" id="{C063179E-D842-234D-8EAE-00E5F09BB3D5}"/>
              </a:ext>
            </a:extLst>
          </p:cNvPr>
          <p:cNvSpPr txBox="1"/>
          <p:nvPr/>
        </p:nvSpPr>
        <p:spPr>
          <a:xfrm>
            <a:off x="-1014761" y="2620537"/>
            <a:ext cx="184731" cy="369332"/>
          </a:xfrm>
          <a:prstGeom prst="rect">
            <a:avLst/>
          </a:prstGeom>
          <a:noFill/>
        </p:spPr>
        <p:txBody>
          <a:bodyPr wrap="none" rtlCol="0">
            <a:spAutoFit/>
          </a:bodyPr>
          <a:lstStyle/>
          <a:p>
            <a:endParaRPr lang="en-US" dirty="0"/>
          </a:p>
        </p:txBody>
      </p:sp>
      <p:pic>
        <p:nvPicPr>
          <p:cNvPr id="4" name="Picture 3" descr="Text&#10;&#10;Description automatically generated">
            <a:extLst>
              <a:ext uri="{FF2B5EF4-FFF2-40B4-BE49-F238E27FC236}">
                <a16:creationId xmlns:a16="http://schemas.microsoft.com/office/drawing/2014/main" id="{D01FB7AB-8397-8347-8BA3-4DC8CF8DBB9C}"/>
              </a:ext>
            </a:extLst>
          </p:cNvPr>
          <p:cNvPicPr>
            <a:picLocks noChangeAspect="1"/>
          </p:cNvPicPr>
          <p:nvPr/>
        </p:nvPicPr>
        <p:blipFill>
          <a:blip r:embed="rId4"/>
          <a:stretch>
            <a:fillRect/>
          </a:stretch>
        </p:blipFill>
        <p:spPr>
          <a:xfrm>
            <a:off x="0" y="0"/>
            <a:ext cx="9144000" cy="5715000"/>
          </a:xfrm>
          <a:prstGeom prst="rect">
            <a:avLst/>
          </a:prstGeom>
        </p:spPr>
      </p:pic>
    </p:spTree>
    <p:extLst>
      <p:ext uri="{BB962C8B-B14F-4D97-AF65-F5344CB8AC3E}">
        <p14:creationId xmlns:p14="http://schemas.microsoft.com/office/powerpoint/2010/main" val="318352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lur&#10;&#10;Description automatically generated">
            <a:extLst>
              <a:ext uri="{FF2B5EF4-FFF2-40B4-BE49-F238E27FC236}">
                <a16:creationId xmlns:a16="http://schemas.microsoft.com/office/drawing/2014/main" id="{0182D6CF-AC50-6746-8885-5E78F5A691E5}"/>
              </a:ext>
            </a:extLst>
          </p:cNvPr>
          <p:cNvPicPr>
            <a:picLocks noChangeAspect="1"/>
          </p:cNvPicPr>
          <p:nvPr/>
        </p:nvPicPr>
        <p:blipFill rotWithShape="1">
          <a:blip r:embed="rId3"/>
          <a:srcRect l="5260" t="26713" r="5260" b="25844"/>
          <a:stretch/>
        </p:blipFill>
        <p:spPr>
          <a:xfrm>
            <a:off x="0" y="0"/>
            <a:ext cx="9144000" cy="5715000"/>
          </a:xfrm>
          <a:prstGeom prst="rect">
            <a:avLst/>
          </a:prstGeom>
        </p:spPr>
      </p:pic>
      <p:sp>
        <p:nvSpPr>
          <p:cNvPr id="3" name="TextBox 2">
            <a:extLst>
              <a:ext uri="{FF2B5EF4-FFF2-40B4-BE49-F238E27FC236}">
                <a16:creationId xmlns:a16="http://schemas.microsoft.com/office/drawing/2014/main" id="{C063179E-D842-234D-8EAE-00E5F09BB3D5}"/>
              </a:ext>
            </a:extLst>
          </p:cNvPr>
          <p:cNvSpPr txBox="1"/>
          <p:nvPr/>
        </p:nvSpPr>
        <p:spPr>
          <a:xfrm>
            <a:off x="-1014761" y="2620537"/>
            <a:ext cx="184731" cy="369332"/>
          </a:xfrm>
          <a:prstGeom prst="rect">
            <a:avLst/>
          </a:prstGeom>
          <a:noFill/>
        </p:spPr>
        <p:txBody>
          <a:bodyPr wrap="none" rtlCol="0">
            <a:spAutoFit/>
          </a:bodyPr>
          <a:lstStyle/>
          <a:p>
            <a:endParaRPr lang="en-US" dirty="0"/>
          </a:p>
        </p:txBody>
      </p:sp>
      <p:pic>
        <p:nvPicPr>
          <p:cNvPr id="7" name="Picture 6" descr="Text&#10;&#10;Description automatically generated">
            <a:extLst>
              <a:ext uri="{FF2B5EF4-FFF2-40B4-BE49-F238E27FC236}">
                <a16:creationId xmlns:a16="http://schemas.microsoft.com/office/drawing/2014/main" id="{A65F02CC-AB8D-0B4E-BD3F-50E563F400A2}"/>
              </a:ext>
            </a:extLst>
          </p:cNvPr>
          <p:cNvPicPr>
            <a:picLocks noChangeAspect="1"/>
          </p:cNvPicPr>
          <p:nvPr/>
        </p:nvPicPr>
        <p:blipFill>
          <a:blip r:embed="rId4"/>
          <a:stretch>
            <a:fillRect/>
          </a:stretch>
        </p:blipFill>
        <p:spPr>
          <a:xfrm>
            <a:off x="0" y="-52297"/>
            <a:ext cx="9144000" cy="5715000"/>
          </a:xfrm>
          <a:prstGeom prst="rect">
            <a:avLst/>
          </a:prstGeom>
        </p:spPr>
      </p:pic>
    </p:spTree>
    <p:extLst>
      <p:ext uri="{BB962C8B-B14F-4D97-AF65-F5344CB8AC3E}">
        <p14:creationId xmlns:p14="http://schemas.microsoft.com/office/powerpoint/2010/main" val="2045204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0EEF5D-14C6-614D-9E05-3F743F4A2740}"/>
              </a:ext>
            </a:extLst>
          </p:cNvPr>
          <p:cNvPicPr>
            <a:picLocks noChangeAspect="1"/>
          </p:cNvPicPr>
          <p:nvPr/>
        </p:nvPicPr>
        <p:blipFill rotWithShape="1">
          <a:blip r:embed="rId3"/>
          <a:srcRect l="11368" t="430" b="1075"/>
          <a:stretch/>
        </p:blipFill>
        <p:spPr>
          <a:xfrm>
            <a:off x="0" y="0"/>
            <a:ext cx="9144000" cy="5715000"/>
          </a:xfrm>
          <a:prstGeom prst="rect">
            <a:avLst/>
          </a:prstGeom>
        </p:spPr>
      </p:pic>
      <p:pic>
        <p:nvPicPr>
          <p:cNvPr id="5" name="Picture 4" descr="Text&#10;&#10;Description automatically generated">
            <a:extLst>
              <a:ext uri="{FF2B5EF4-FFF2-40B4-BE49-F238E27FC236}">
                <a16:creationId xmlns:a16="http://schemas.microsoft.com/office/drawing/2014/main" id="{5252BAE4-AF7E-C14B-A33A-B9C03F1DD5DC}"/>
              </a:ext>
            </a:extLst>
          </p:cNvPr>
          <p:cNvPicPr>
            <a:picLocks noChangeAspect="1"/>
          </p:cNvPicPr>
          <p:nvPr/>
        </p:nvPicPr>
        <p:blipFill>
          <a:blip r:embed="rId4"/>
          <a:stretch>
            <a:fillRect/>
          </a:stretch>
        </p:blipFill>
        <p:spPr>
          <a:xfrm>
            <a:off x="0" y="-6350"/>
            <a:ext cx="9144000" cy="5715000"/>
          </a:xfrm>
          <a:prstGeom prst="rect">
            <a:avLst/>
          </a:prstGeom>
        </p:spPr>
      </p:pic>
    </p:spTree>
    <p:extLst>
      <p:ext uri="{BB962C8B-B14F-4D97-AF65-F5344CB8AC3E}">
        <p14:creationId xmlns:p14="http://schemas.microsoft.com/office/powerpoint/2010/main" val="854297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52E29E-09A5-7E49-9508-985EF30AD276}"/>
              </a:ext>
            </a:extLst>
          </p:cNvPr>
          <p:cNvPicPr>
            <a:picLocks noChangeAspect="1"/>
          </p:cNvPicPr>
          <p:nvPr/>
        </p:nvPicPr>
        <p:blipFill rotWithShape="1">
          <a:blip r:embed="rId3"/>
          <a:srcRect l="11368" t="430" b="1075"/>
          <a:stretch/>
        </p:blipFill>
        <p:spPr>
          <a:xfrm>
            <a:off x="0" y="0"/>
            <a:ext cx="9144000" cy="5715000"/>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73A38D3B-FC0A-5E43-897D-C48E484001D6}"/>
              </a:ext>
            </a:extLst>
          </p:cNvPr>
          <p:cNvPicPr>
            <a:picLocks noChangeAspect="1"/>
          </p:cNvPicPr>
          <p:nvPr/>
        </p:nvPicPr>
        <p:blipFill>
          <a:blip r:embed="rId4"/>
          <a:stretch>
            <a:fillRect/>
          </a:stretch>
        </p:blipFill>
        <p:spPr>
          <a:xfrm>
            <a:off x="0" y="0"/>
            <a:ext cx="9144000" cy="5715000"/>
          </a:xfrm>
          <a:prstGeom prst="rect">
            <a:avLst/>
          </a:prstGeom>
        </p:spPr>
      </p:pic>
    </p:spTree>
    <p:extLst>
      <p:ext uri="{BB962C8B-B14F-4D97-AF65-F5344CB8AC3E}">
        <p14:creationId xmlns:p14="http://schemas.microsoft.com/office/powerpoint/2010/main" val="67751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1542AC-007B-1D49-9994-2F81EC5BF150}"/>
              </a:ext>
            </a:extLst>
          </p:cNvPr>
          <p:cNvPicPr>
            <a:picLocks noChangeAspect="1"/>
          </p:cNvPicPr>
          <p:nvPr/>
        </p:nvPicPr>
        <p:blipFill rotWithShape="1">
          <a:blip r:embed="rId3"/>
          <a:srcRect l="-1358" t="32808" r="711" b="17382"/>
          <a:stretch/>
        </p:blipFill>
        <p:spPr>
          <a:xfrm>
            <a:off x="-192023" y="0"/>
            <a:ext cx="9336023" cy="5715000"/>
          </a:xfrm>
          <a:prstGeom prst="rect">
            <a:avLst/>
          </a:prstGeom>
        </p:spPr>
      </p:pic>
      <p:pic>
        <p:nvPicPr>
          <p:cNvPr id="6" name="Picture 5" descr="Text&#10;&#10;Description automatically generated">
            <a:extLst>
              <a:ext uri="{FF2B5EF4-FFF2-40B4-BE49-F238E27FC236}">
                <a16:creationId xmlns:a16="http://schemas.microsoft.com/office/drawing/2014/main" id="{FBCE5F01-172A-234A-8BA0-798FC32380A9}"/>
              </a:ext>
            </a:extLst>
          </p:cNvPr>
          <p:cNvPicPr>
            <a:picLocks noChangeAspect="1"/>
          </p:cNvPicPr>
          <p:nvPr/>
        </p:nvPicPr>
        <p:blipFill>
          <a:blip r:embed="rId4"/>
          <a:stretch>
            <a:fillRect/>
          </a:stretch>
        </p:blipFill>
        <p:spPr>
          <a:xfrm>
            <a:off x="0" y="0"/>
            <a:ext cx="9144000" cy="5715000"/>
          </a:xfrm>
          <a:prstGeom prst="rect">
            <a:avLst/>
          </a:prstGeom>
        </p:spPr>
      </p:pic>
    </p:spTree>
    <p:extLst>
      <p:ext uri="{BB962C8B-B14F-4D97-AF65-F5344CB8AC3E}">
        <p14:creationId xmlns:p14="http://schemas.microsoft.com/office/powerpoint/2010/main" val="138819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1542AC-007B-1D49-9994-2F81EC5BF150}"/>
              </a:ext>
            </a:extLst>
          </p:cNvPr>
          <p:cNvPicPr>
            <a:picLocks noChangeAspect="1"/>
          </p:cNvPicPr>
          <p:nvPr/>
        </p:nvPicPr>
        <p:blipFill rotWithShape="1">
          <a:blip r:embed="rId3"/>
          <a:srcRect l="-1359" t="26790" r="711" b="23400"/>
          <a:stretch/>
        </p:blipFill>
        <p:spPr>
          <a:xfrm>
            <a:off x="-192023" y="0"/>
            <a:ext cx="9336023" cy="5715000"/>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0FF54A49-E1B5-A048-92C8-0C2C2DD333AC}"/>
              </a:ext>
            </a:extLst>
          </p:cNvPr>
          <p:cNvPicPr>
            <a:picLocks noChangeAspect="1"/>
          </p:cNvPicPr>
          <p:nvPr/>
        </p:nvPicPr>
        <p:blipFill>
          <a:blip r:embed="rId4"/>
          <a:stretch>
            <a:fillRect/>
          </a:stretch>
        </p:blipFill>
        <p:spPr>
          <a:xfrm>
            <a:off x="0" y="0"/>
            <a:ext cx="9144000" cy="5715000"/>
          </a:xfrm>
          <a:prstGeom prst="rect">
            <a:avLst/>
          </a:prstGeom>
        </p:spPr>
      </p:pic>
    </p:spTree>
    <p:extLst>
      <p:ext uri="{BB962C8B-B14F-4D97-AF65-F5344CB8AC3E}">
        <p14:creationId xmlns:p14="http://schemas.microsoft.com/office/powerpoint/2010/main" val="2909478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D9DF028-8342-8741-848F-DC8CC4B19A7E}"/>
              </a:ext>
            </a:extLst>
          </p:cNvPr>
          <p:cNvPicPr>
            <a:picLocks noChangeAspect="1"/>
          </p:cNvPicPr>
          <p:nvPr/>
        </p:nvPicPr>
        <p:blipFill rotWithShape="1">
          <a:blip r:embed="rId3"/>
          <a:srcRect l="-902" t="25096" r="128" b="25150"/>
          <a:stretch/>
        </p:blipFill>
        <p:spPr>
          <a:xfrm>
            <a:off x="-101903" y="0"/>
            <a:ext cx="9245904" cy="5724477"/>
          </a:xfrm>
          <a:prstGeom prst="rect">
            <a:avLst/>
          </a:prstGeom>
        </p:spPr>
      </p:pic>
      <p:pic>
        <p:nvPicPr>
          <p:cNvPr id="8" name="Picture 7" descr="Graphical user interface, application, Teams&#10;&#10;Description automatically generated">
            <a:extLst>
              <a:ext uri="{FF2B5EF4-FFF2-40B4-BE49-F238E27FC236}">
                <a16:creationId xmlns:a16="http://schemas.microsoft.com/office/drawing/2014/main" id="{6EE371F7-C37D-9942-9BC0-C30B79FDA89E}"/>
              </a:ext>
            </a:extLst>
          </p:cNvPr>
          <p:cNvPicPr>
            <a:picLocks noChangeAspect="1"/>
          </p:cNvPicPr>
          <p:nvPr/>
        </p:nvPicPr>
        <p:blipFill>
          <a:blip r:embed="rId4"/>
          <a:stretch>
            <a:fillRect/>
          </a:stretch>
        </p:blipFill>
        <p:spPr>
          <a:xfrm>
            <a:off x="0" y="9477"/>
            <a:ext cx="9144000" cy="5715000"/>
          </a:xfrm>
          <a:prstGeom prst="rect">
            <a:avLst/>
          </a:prstGeom>
        </p:spPr>
      </p:pic>
    </p:spTree>
    <p:extLst>
      <p:ext uri="{BB962C8B-B14F-4D97-AF65-F5344CB8AC3E}">
        <p14:creationId xmlns:p14="http://schemas.microsoft.com/office/powerpoint/2010/main" val="2009766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1236A2-CE14-514E-A881-40222DA473DC}"/>
              </a:ext>
            </a:extLst>
          </p:cNvPr>
          <p:cNvPicPr>
            <a:picLocks noChangeAspect="1"/>
          </p:cNvPicPr>
          <p:nvPr/>
        </p:nvPicPr>
        <p:blipFill rotWithShape="1">
          <a:blip r:embed="rId3"/>
          <a:srcRect l="-775" t="25069" r="1" b="25176"/>
          <a:stretch/>
        </p:blipFill>
        <p:spPr>
          <a:xfrm>
            <a:off x="-101903" y="0"/>
            <a:ext cx="9245904" cy="5717981"/>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9641178E-E779-FA4A-9B86-FE91317A4D9F}"/>
              </a:ext>
            </a:extLst>
          </p:cNvPr>
          <p:cNvPicPr>
            <a:picLocks noChangeAspect="1"/>
          </p:cNvPicPr>
          <p:nvPr/>
        </p:nvPicPr>
        <p:blipFill>
          <a:blip r:embed="rId4"/>
          <a:stretch>
            <a:fillRect/>
          </a:stretch>
        </p:blipFill>
        <p:spPr>
          <a:xfrm>
            <a:off x="0" y="0"/>
            <a:ext cx="9144000" cy="5715000"/>
          </a:xfrm>
          <a:prstGeom prst="rect">
            <a:avLst/>
          </a:prstGeom>
        </p:spPr>
      </p:pic>
    </p:spTree>
    <p:extLst>
      <p:ext uri="{BB962C8B-B14F-4D97-AF65-F5344CB8AC3E}">
        <p14:creationId xmlns:p14="http://schemas.microsoft.com/office/powerpoint/2010/main" val="93595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blur&#10;&#10;Description automatically generated">
            <a:extLst>
              <a:ext uri="{FF2B5EF4-FFF2-40B4-BE49-F238E27FC236}">
                <a16:creationId xmlns:a16="http://schemas.microsoft.com/office/drawing/2014/main" id="{19E960D4-4EE6-934D-9232-FDA4D5627F93}"/>
              </a:ext>
            </a:extLst>
          </p:cNvPr>
          <p:cNvPicPr>
            <a:picLocks noChangeAspect="1"/>
          </p:cNvPicPr>
          <p:nvPr/>
        </p:nvPicPr>
        <p:blipFill rotWithShape="1">
          <a:blip r:embed="rId3"/>
          <a:srcRect t="25748" r="249" b="21305"/>
          <a:stretch/>
        </p:blipFill>
        <p:spPr>
          <a:xfrm>
            <a:off x="0" y="0"/>
            <a:ext cx="9144000" cy="5721350"/>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29697688-6428-3240-B08D-DA09E6834A76}"/>
              </a:ext>
            </a:extLst>
          </p:cNvPr>
          <p:cNvPicPr>
            <a:picLocks noChangeAspect="1"/>
          </p:cNvPicPr>
          <p:nvPr/>
        </p:nvPicPr>
        <p:blipFill>
          <a:blip r:embed="rId4"/>
          <a:stretch>
            <a:fillRect/>
          </a:stretch>
        </p:blipFill>
        <p:spPr>
          <a:xfrm>
            <a:off x="0" y="0"/>
            <a:ext cx="9144000" cy="5715000"/>
          </a:xfrm>
          <a:prstGeom prst="rect">
            <a:avLst/>
          </a:prstGeom>
        </p:spPr>
      </p:pic>
    </p:spTree>
    <p:extLst>
      <p:ext uri="{BB962C8B-B14F-4D97-AF65-F5344CB8AC3E}">
        <p14:creationId xmlns:p14="http://schemas.microsoft.com/office/powerpoint/2010/main" val="190988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lur&#10;&#10;Description automatically generated">
            <a:extLst>
              <a:ext uri="{FF2B5EF4-FFF2-40B4-BE49-F238E27FC236}">
                <a16:creationId xmlns:a16="http://schemas.microsoft.com/office/drawing/2014/main" id="{D5E435A3-146D-FA49-9ED9-0B708D8A7AD6}"/>
              </a:ext>
            </a:extLst>
          </p:cNvPr>
          <p:cNvPicPr>
            <a:picLocks noChangeAspect="1"/>
          </p:cNvPicPr>
          <p:nvPr/>
        </p:nvPicPr>
        <p:blipFill rotWithShape="1">
          <a:blip r:embed="rId3"/>
          <a:srcRect t="35419" r="249" b="11634"/>
          <a:stretch/>
        </p:blipFill>
        <p:spPr>
          <a:xfrm>
            <a:off x="0" y="0"/>
            <a:ext cx="9144000" cy="5721350"/>
          </a:xfrm>
          <a:prstGeom prst="rect">
            <a:avLst/>
          </a:prstGeom>
        </p:spPr>
      </p:pic>
      <p:sp>
        <p:nvSpPr>
          <p:cNvPr id="3" name="TextBox 2">
            <a:extLst>
              <a:ext uri="{FF2B5EF4-FFF2-40B4-BE49-F238E27FC236}">
                <a16:creationId xmlns:a16="http://schemas.microsoft.com/office/drawing/2014/main" id="{C063179E-D842-234D-8EAE-00E5F09BB3D5}"/>
              </a:ext>
            </a:extLst>
          </p:cNvPr>
          <p:cNvSpPr txBox="1"/>
          <p:nvPr/>
        </p:nvSpPr>
        <p:spPr>
          <a:xfrm>
            <a:off x="-1014761" y="2620537"/>
            <a:ext cx="184731" cy="369332"/>
          </a:xfrm>
          <a:prstGeom prst="rect">
            <a:avLst/>
          </a:prstGeom>
          <a:noFill/>
        </p:spPr>
        <p:txBody>
          <a:bodyPr wrap="none" rtlCol="0">
            <a:spAutoFit/>
          </a:bodyPr>
          <a:lstStyle/>
          <a:p>
            <a:endParaRPr lang="en-US" dirty="0"/>
          </a:p>
        </p:txBody>
      </p:sp>
      <p:pic>
        <p:nvPicPr>
          <p:cNvPr id="5" name="Picture 4" descr="Graphical user interface&#10;&#10;Description automatically generated">
            <a:extLst>
              <a:ext uri="{FF2B5EF4-FFF2-40B4-BE49-F238E27FC236}">
                <a16:creationId xmlns:a16="http://schemas.microsoft.com/office/drawing/2014/main" id="{EA9BB570-8298-1D45-BA2D-B8A35EC07707}"/>
              </a:ext>
            </a:extLst>
          </p:cNvPr>
          <p:cNvPicPr>
            <a:picLocks noChangeAspect="1"/>
          </p:cNvPicPr>
          <p:nvPr/>
        </p:nvPicPr>
        <p:blipFill>
          <a:blip r:embed="rId4"/>
          <a:stretch>
            <a:fillRect/>
          </a:stretch>
        </p:blipFill>
        <p:spPr>
          <a:xfrm>
            <a:off x="0" y="0"/>
            <a:ext cx="9144000" cy="5715000"/>
          </a:xfrm>
          <a:prstGeom prst="rect">
            <a:avLst/>
          </a:prstGeom>
        </p:spPr>
      </p:pic>
    </p:spTree>
    <p:extLst>
      <p:ext uri="{BB962C8B-B14F-4D97-AF65-F5344CB8AC3E}">
        <p14:creationId xmlns:p14="http://schemas.microsoft.com/office/powerpoint/2010/main" val="578995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23794</TotalTime>
  <Words>589</Words>
  <Application>Microsoft Macintosh PowerPoint</Application>
  <PresentationFormat>On-screen Show (16:10)</PresentationFormat>
  <Paragraphs>38</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Calibri Light</vt:lpstr>
      <vt:lpstr>Roboto</vt:lpstr>
      <vt:lpstr>Roboto Cn</vt:lpstr>
      <vt:lpstr>ROBOTO LIGHT</vt:lpstr>
      <vt:lpstr>Calibri</vt:lpstr>
      <vt:lpstr>Arial</vt:lpstr>
      <vt:lpstr>Roboto Lt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Pritchard</dc:creator>
  <cp:lastModifiedBy>Martin Mccully</cp:lastModifiedBy>
  <cp:revision>352</cp:revision>
  <cp:lastPrinted>2019-05-01T12:46:10Z</cp:lastPrinted>
  <dcterms:created xsi:type="dcterms:W3CDTF">2019-04-04T10:54:05Z</dcterms:created>
  <dcterms:modified xsi:type="dcterms:W3CDTF">2022-03-18T07:55:41Z</dcterms:modified>
</cp:coreProperties>
</file>